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5.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7.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8.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0.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1.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2.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009" r:id="rId4"/>
    <p:sldMasterId id="2147483889" r:id="rId5"/>
    <p:sldMasterId id="2147483970" r:id="rId6"/>
    <p:sldMasterId id="2147484014" r:id="rId7"/>
    <p:sldMasterId id="2147484029" r:id="rId8"/>
    <p:sldMasterId id="2147484041" r:id="rId9"/>
    <p:sldMasterId id="2147484056" r:id="rId10"/>
    <p:sldMasterId id="2147484071" r:id="rId11"/>
    <p:sldMasterId id="2147484083" r:id="rId12"/>
    <p:sldMasterId id="2147484098" r:id="rId13"/>
    <p:sldMasterId id="2147484113" r:id="rId14"/>
    <p:sldMasterId id="2147484125" r:id="rId15"/>
    <p:sldMasterId id="2147484137" r:id="rId16"/>
  </p:sldMasterIdLst>
  <p:notesMasterIdLst>
    <p:notesMasterId r:id="rId63"/>
  </p:notesMasterIdLst>
  <p:handoutMasterIdLst>
    <p:handoutMasterId r:id="rId64"/>
  </p:handoutMasterIdLst>
  <p:sldIdLst>
    <p:sldId id="445" r:id="rId17"/>
    <p:sldId id="446" r:id="rId18"/>
    <p:sldId id="451" r:id="rId19"/>
    <p:sldId id="453" r:id="rId20"/>
    <p:sldId id="452" r:id="rId21"/>
    <p:sldId id="455" r:id="rId22"/>
    <p:sldId id="454" r:id="rId23"/>
    <p:sldId id="458" r:id="rId24"/>
    <p:sldId id="474" r:id="rId25"/>
    <p:sldId id="470" r:id="rId26"/>
    <p:sldId id="471" r:id="rId27"/>
    <p:sldId id="504" r:id="rId28"/>
    <p:sldId id="465" r:id="rId29"/>
    <p:sldId id="472" r:id="rId30"/>
    <p:sldId id="475" r:id="rId31"/>
    <p:sldId id="476" r:id="rId32"/>
    <p:sldId id="473" r:id="rId33"/>
    <p:sldId id="502" r:id="rId34"/>
    <p:sldId id="503" r:id="rId35"/>
    <p:sldId id="477" r:id="rId36"/>
    <p:sldId id="478" r:id="rId37"/>
    <p:sldId id="479" r:id="rId38"/>
    <p:sldId id="480" r:id="rId39"/>
    <p:sldId id="481" r:id="rId40"/>
    <p:sldId id="482" r:id="rId41"/>
    <p:sldId id="483" r:id="rId42"/>
    <p:sldId id="484" r:id="rId43"/>
    <p:sldId id="505" r:id="rId44"/>
    <p:sldId id="468" r:id="rId45"/>
    <p:sldId id="485" r:id="rId46"/>
    <p:sldId id="486" r:id="rId47"/>
    <p:sldId id="487" r:id="rId48"/>
    <p:sldId id="488" r:id="rId49"/>
    <p:sldId id="489" r:id="rId50"/>
    <p:sldId id="490" r:id="rId51"/>
    <p:sldId id="491" r:id="rId52"/>
    <p:sldId id="492" r:id="rId53"/>
    <p:sldId id="493" r:id="rId54"/>
    <p:sldId id="494" r:id="rId55"/>
    <p:sldId id="495" r:id="rId56"/>
    <p:sldId id="496" r:id="rId57"/>
    <p:sldId id="497" r:id="rId58"/>
    <p:sldId id="498" r:id="rId59"/>
    <p:sldId id="499" r:id="rId60"/>
    <p:sldId id="500" r:id="rId61"/>
    <p:sldId id="501" r:id="rId62"/>
  </p:sldIdLst>
  <p:sldSz cx="12192000" cy="6858000"/>
  <p:notesSz cx="6797675" cy="9926638"/>
  <p:defaultTextStyle>
    <a:defPPr>
      <a:defRPr lang="sv-SE"/>
    </a:defPPr>
    <a:lvl1pPr algn="l" rtl="0" fontAlgn="base">
      <a:spcBef>
        <a:spcPct val="0"/>
      </a:spcBef>
      <a:spcAft>
        <a:spcPct val="0"/>
      </a:spcAft>
      <a:defRPr sz="2400" kern="1200">
        <a:solidFill>
          <a:schemeClr val="tx2"/>
        </a:solidFill>
        <a:latin typeface="Arial" charset="0"/>
        <a:ea typeface="+mn-ea"/>
        <a:cs typeface="+mn-cs"/>
      </a:defRPr>
    </a:lvl1pPr>
    <a:lvl2pPr marL="457200" algn="l" rtl="0" fontAlgn="base">
      <a:spcBef>
        <a:spcPct val="0"/>
      </a:spcBef>
      <a:spcAft>
        <a:spcPct val="0"/>
      </a:spcAft>
      <a:defRPr sz="2400" kern="1200">
        <a:solidFill>
          <a:schemeClr val="tx2"/>
        </a:solidFill>
        <a:latin typeface="Arial" charset="0"/>
        <a:ea typeface="+mn-ea"/>
        <a:cs typeface="+mn-cs"/>
      </a:defRPr>
    </a:lvl2pPr>
    <a:lvl3pPr marL="914400" algn="l" rtl="0" fontAlgn="base">
      <a:spcBef>
        <a:spcPct val="0"/>
      </a:spcBef>
      <a:spcAft>
        <a:spcPct val="0"/>
      </a:spcAft>
      <a:defRPr sz="2400" kern="1200">
        <a:solidFill>
          <a:schemeClr val="tx2"/>
        </a:solidFill>
        <a:latin typeface="Arial" charset="0"/>
        <a:ea typeface="+mn-ea"/>
        <a:cs typeface="+mn-cs"/>
      </a:defRPr>
    </a:lvl3pPr>
    <a:lvl4pPr marL="1371600" algn="l" rtl="0" fontAlgn="base">
      <a:spcBef>
        <a:spcPct val="0"/>
      </a:spcBef>
      <a:spcAft>
        <a:spcPct val="0"/>
      </a:spcAft>
      <a:defRPr sz="2400" kern="1200">
        <a:solidFill>
          <a:schemeClr val="tx2"/>
        </a:solidFill>
        <a:latin typeface="Arial" charset="0"/>
        <a:ea typeface="+mn-ea"/>
        <a:cs typeface="+mn-cs"/>
      </a:defRPr>
    </a:lvl4pPr>
    <a:lvl5pPr marL="1828800" algn="l" rtl="0" fontAlgn="base">
      <a:spcBef>
        <a:spcPct val="0"/>
      </a:spcBef>
      <a:spcAft>
        <a:spcPct val="0"/>
      </a:spcAft>
      <a:defRPr sz="2400" kern="1200">
        <a:solidFill>
          <a:schemeClr val="tx2"/>
        </a:solidFill>
        <a:latin typeface="Arial" charset="0"/>
        <a:ea typeface="+mn-ea"/>
        <a:cs typeface="+mn-cs"/>
      </a:defRPr>
    </a:lvl5pPr>
    <a:lvl6pPr marL="2286000" algn="l" defTabSz="914400" rtl="0" eaLnBrk="1" latinLnBrk="0" hangingPunct="1">
      <a:defRPr sz="2400" kern="1200">
        <a:solidFill>
          <a:schemeClr val="tx2"/>
        </a:solidFill>
        <a:latin typeface="Arial" charset="0"/>
        <a:ea typeface="+mn-ea"/>
        <a:cs typeface="+mn-cs"/>
      </a:defRPr>
    </a:lvl6pPr>
    <a:lvl7pPr marL="2743200" algn="l" defTabSz="914400" rtl="0" eaLnBrk="1" latinLnBrk="0" hangingPunct="1">
      <a:defRPr sz="2400" kern="1200">
        <a:solidFill>
          <a:schemeClr val="tx2"/>
        </a:solidFill>
        <a:latin typeface="Arial" charset="0"/>
        <a:ea typeface="+mn-ea"/>
        <a:cs typeface="+mn-cs"/>
      </a:defRPr>
    </a:lvl7pPr>
    <a:lvl8pPr marL="3200400" algn="l" defTabSz="914400" rtl="0" eaLnBrk="1" latinLnBrk="0" hangingPunct="1">
      <a:defRPr sz="2400" kern="1200">
        <a:solidFill>
          <a:schemeClr val="tx2"/>
        </a:solidFill>
        <a:latin typeface="Arial" charset="0"/>
        <a:ea typeface="+mn-ea"/>
        <a:cs typeface="+mn-cs"/>
      </a:defRPr>
    </a:lvl8pPr>
    <a:lvl9pPr marL="3657600" algn="l" defTabSz="914400" rtl="0" eaLnBrk="1" latinLnBrk="0" hangingPunct="1">
      <a:defRPr sz="2400" kern="1200">
        <a:solidFill>
          <a:schemeClr val="tx2"/>
        </a:solidFill>
        <a:latin typeface="Arial" charset="0"/>
        <a:ea typeface="+mn-ea"/>
        <a:cs typeface="+mn-cs"/>
      </a:defRPr>
    </a:lvl9pPr>
  </p:defaultTextStyle>
  <p:extLst>
    <p:ext uri="{EFAFB233-063F-42B5-8137-9DF3F51BA10A}">
      <p15:sldGuideLst xmlns:p15="http://schemas.microsoft.com/office/powerpoint/2012/main">
        <p15:guide id="1" orient="horz" pos="336" userDrawn="1">
          <p15:clr>
            <a:srgbClr val="A4A3A4"/>
          </p15:clr>
        </p15:guide>
        <p15:guide id="2" pos="640" userDrawn="1">
          <p15:clr>
            <a:srgbClr val="A4A3A4"/>
          </p15:clr>
        </p15:guide>
        <p15:guide id="3" orient="horz">
          <p15:clr>
            <a:srgbClr val="A4A3A4"/>
          </p15:clr>
        </p15:guide>
        <p15:guide id="4">
          <p15:clr>
            <a:srgbClr val="A4A3A4"/>
          </p15:clr>
        </p15:guide>
      </p15:sldGuideLst>
    </p:ext>
    <p:ext uri="{2D200454-40CA-4A62-9FC3-DE9A4176ACB9}">
      <p15:notesGuideLst xmlns:p15="http://schemas.microsoft.com/office/powerpoint/2012/main">
        <p15:guide id="1" orient="horz" pos="3126" userDrawn="1">
          <p15:clr>
            <a:srgbClr val="A4A3A4"/>
          </p15:clr>
        </p15:guide>
        <p15:guide id="2" pos="214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tacey, Helena" initials="SH"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429"/>
    <a:srgbClr val="3B76BB"/>
    <a:srgbClr val="000000"/>
    <a:srgbClr val="203D63"/>
    <a:srgbClr val="80B3E3"/>
    <a:srgbClr val="AAAAAA"/>
    <a:srgbClr val="D4862F"/>
    <a:srgbClr val="5291CF"/>
    <a:srgbClr val="006600"/>
    <a:srgbClr val="D4BB1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81" autoAdjust="0"/>
    <p:restoredTop sz="90950" autoAdjust="0"/>
  </p:normalViewPr>
  <p:slideViewPr>
    <p:cSldViewPr>
      <p:cViewPr varScale="1">
        <p:scale>
          <a:sx n="101" d="100"/>
          <a:sy n="101" d="100"/>
        </p:scale>
        <p:origin x="150" y="276"/>
      </p:cViewPr>
      <p:guideLst>
        <p:guide orient="horz" pos="336"/>
        <p:guide pos="640"/>
        <p:guide orient="horz"/>
        <p:guide/>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p:cViewPr varScale="1">
        <p:scale>
          <a:sx n="80" d="100"/>
          <a:sy n="80" d="100"/>
        </p:scale>
        <p:origin x="-3198" y="-84"/>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slide" Target="slides/slide23.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slide" Target="slides/slide26.xml"/><Relationship Id="rId47" Type="http://schemas.openxmlformats.org/officeDocument/2006/relationships/slide" Target="slides/slide31.xml"/><Relationship Id="rId50" Type="http://schemas.openxmlformats.org/officeDocument/2006/relationships/slide" Target="slides/slide34.xml"/><Relationship Id="rId55" Type="http://schemas.openxmlformats.org/officeDocument/2006/relationships/slide" Target="slides/slide39.xml"/><Relationship Id="rId63" Type="http://schemas.openxmlformats.org/officeDocument/2006/relationships/notesMaster" Target="notesMasters/notesMaster1.xml"/><Relationship Id="rId68"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1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slide" Target="slides/slide42.xml"/><Relationship Id="rId66"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61" Type="http://schemas.openxmlformats.org/officeDocument/2006/relationships/slide" Target="slides/slide45.xml"/><Relationship Id="rId10" Type="http://schemas.openxmlformats.org/officeDocument/2006/relationships/slideMaster" Target="slideMasters/slideMaster7.xml"/><Relationship Id="rId19" Type="http://schemas.openxmlformats.org/officeDocument/2006/relationships/slide" Target="slides/slide3.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64" Type="http://schemas.openxmlformats.org/officeDocument/2006/relationships/handoutMaster" Target="handoutMasters/handoutMaster1.xml"/><Relationship Id="rId69"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3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67" Type="http://schemas.openxmlformats.org/officeDocument/2006/relationships/viewProps" Target="viewProps.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slide" Target="slides/slide4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E0F2EE2-686D-42D6-8ADD-1AB963E63728}" type="doc">
      <dgm:prSet loTypeId="urn:microsoft.com/office/officeart/2005/8/layout/cycle4" loCatId="matrix" qsTypeId="urn:microsoft.com/office/officeart/2005/8/quickstyle/simple1" qsCatId="simple" csTypeId="urn:microsoft.com/office/officeart/2005/8/colors/accent1_2" csCatId="accent1" phldr="1"/>
      <dgm:spPr/>
      <dgm:t>
        <a:bodyPr/>
        <a:lstStyle/>
        <a:p>
          <a:endParaRPr lang="nb-NO"/>
        </a:p>
      </dgm:t>
    </dgm:pt>
    <dgm:pt modelId="{F8638539-EDD6-4C77-A480-B2C02E5631FD}">
      <dgm:prSet phldrT="[Tekst]" custT="1"/>
      <dgm:spPr/>
      <dgm:t>
        <a:bodyPr/>
        <a:lstStyle/>
        <a:p>
          <a:r>
            <a:rPr lang="nb-NO" sz="1900" dirty="0">
              <a:solidFill>
                <a:schemeClr val="bg1"/>
              </a:solidFill>
            </a:rPr>
            <a:t>Helse Sør-Øst</a:t>
          </a:r>
        </a:p>
        <a:p>
          <a:r>
            <a:rPr lang="nb-NO" sz="1400" dirty="0">
              <a:solidFill>
                <a:schemeClr val="bg1"/>
              </a:solidFill>
            </a:rPr>
            <a:t>Kommuner</a:t>
          </a:r>
        </a:p>
        <a:p>
          <a:r>
            <a:rPr lang="nb-NO" sz="1400" dirty="0">
              <a:solidFill>
                <a:schemeClr val="bg1"/>
              </a:solidFill>
            </a:rPr>
            <a:t>Forsikring </a:t>
          </a:r>
        </a:p>
        <a:p>
          <a:r>
            <a:rPr lang="nb-NO" sz="1400" dirty="0">
              <a:solidFill>
                <a:schemeClr val="bg1"/>
              </a:solidFill>
            </a:rPr>
            <a:t>Egenbetalte</a:t>
          </a:r>
        </a:p>
      </dgm:t>
    </dgm:pt>
    <dgm:pt modelId="{19E917B4-CBDA-4ED6-8C4D-9A3A0F1364E5}" type="parTrans" cxnId="{FDF5A395-C1BD-47A3-8B95-5C4149E4492D}">
      <dgm:prSet/>
      <dgm:spPr/>
      <dgm:t>
        <a:bodyPr/>
        <a:lstStyle/>
        <a:p>
          <a:endParaRPr lang="nb-NO"/>
        </a:p>
      </dgm:t>
    </dgm:pt>
    <dgm:pt modelId="{BAA1FE32-A19E-42C7-A37F-2FCAA344DC5E}" type="sibTrans" cxnId="{FDF5A395-C1BD-47A3-8B95-5C4149E4492D}">
      <dgm:prSet/>
      <dgm:spPr/>
      <dgm:t>
        <a:bodyPr/>
        <a:lstStyle/>
        <a:p>
          <a:endParaRPr lang="nb-NO"/>
        </a:p>
      </dgm:t>
    </dgm:pt>
    <dgm:pt modelId="{3F4892DB-9989-487F-A1E0-C95A289058F1}">
      <dgm:prSet phldrT="[Tekst]" custT="1"/>
      <dgm:spPr>
        <a:solidFill>
          <a:srgbClr val="92D050"/>
        </a:solidFill>
      </dgm:spPr>
      <dgm:t>
        <a:bodyPr/>
        <a:lstStyle/>
        <a:p>
          <a:r>
            <a:rPr lang="nb-NO" sz="2400" dirty="0"/>
            <a:t>Steffensrud rehabilitering</a:t>
          </a:r>
        </a:p>
      </dgm:t>
    </dgm:pt>
    <dgm:pt modelId="{22EA2FEC-2F1B-475C-B5E6-2232FE157EBE}" type="parTrans" cxnId="{BC17E050-CC1E-4705-A21E-CD5E015C2186}">
      <dgm:prSet/>
      <dgm:spPr/>
      <dgm:t>
        <a:bodyPr/>
        <a:lstStyle/>
        <a:p>
          <a:endParaRPr lang="nb-NO"/>
        </a:p>
      </dgm:t>
    </dgm:pt>
    <dgm:pt modelId="{E8A77E60-8920-4BEA-83B2-AB5101C84D2C}" type="sibTrans" cxnId="{BC17E050-CC1E-4705-A21E-CD5E015C2186}">
      <dgm:prSet/>
      <dgm:spPr/>
      <dgm:t>
        <a:bodyPr/>
        <a:lstStyle/>
        <a:p>
          <a:endParaRPr lang="nb-NO"/>
        </a:p>
      </dgm:t>
    </dgm:pt>
    <dgm:pt modelId="{49C0AAD9-813E-4765-A774-A53537D9324E}">
      <dgm:prSet phldrT="[Tekst]"/>
      <dgm:spPr/>
      <dgm:t>
        <a:bodyPr/>
        <a:lstStyle/>
        <a:p>
          <a:r>
            <a:rPr lang="nb-NO" dirty="0">
              <a:solidFill>
                <a:schemeClr val="bg1"/>
              </a:solidFill>
            </a:rPr>
            <a:t>Trenings-tilbud </a:t>
          </a:r>
        </a:p>
        <a:p>
          <a:r>
            <a:rPr lang="nb-NO" dirty="0">
              <a:solidFill>
                <a:schemeClr val="bg1"/>
              </a:solidFill>
            </a:rPr>
            <a:t>Basseng</a:t>
          </a:r>
        </a:p>
      </dgm:t>
    </dgm:pt>
    <dgm:pt modelId="{4B6DECAC-36D2-4B88-A44D-FB7F0A7AC9BD}" type="parTrans" cxnId="{F70BB4D7-A2B5-4680-9F0B-7086BCFA5382}">
      <dgm:prSet/>
      <dgm:spPr/>
      <dgm:t>
        <a:bodyPr/>
        <a:lstStyle/>
        <a:p>
          <a:endParaRPr lang="nb-NO"/>
        </a:p>
      </dgm:t>
    </dgm:pt>
    <dgm:pt modelId="{37C3EF14-82D8-48B1-B81C-1F3A4CB52D53}" type="sibTrans" cxnId="{F70BB4D7-A2B5-4680-9F0B-7086BCFA5382}">
      <dgm:prSet/>
      <dgm:spPr/>
      <dgm:t>
        <a:bodyPr/>
        <a:lstStyle/>
        <a:p>
          <a:endParaRPr lang="nb-NO"/>
        </a:p>
      </dgm:t>
    </dgm:pt>
    <dgm:pt modelId="{05669321-8DEC-4F67-976B-C0193758ADF5}">
      <dgm:prSet phldrT="[Tekst]"/>
      <dgm:spPr>
        <a:solidFill>
          <a:schemeClr val="accent6">
            <a:lumMod val="20000"/>
            <a:lumOff val="80000"/>
            <a:alpha val="90000"/>
          </a:schemeClr>
        </a:solidFill>
      </dgm:spPr>
      <dgm:t>
        <a:bodyPr/>
        <a:lstStyle/>
        <a:p>
          <a:r>
            <a:rPr lang="nb-NO" b="1" dirty="0"/>
            <a:t>Steffensrud Aktiv</a:t>
          </a:r>
        </a:p>
      </dgm:t>
    </dgm:pt>
    <dgm:pt modelId="{3BFFACCB-7B8A-4E83-9677-0C0A3F81A6C8}" type="parTrans" cxnId="{35FCF657-0581-4DA8-BA01-46C79CB847B9}">
      <dgm:prSet/>
      <dgm:spPr/>
      <dgm:t>
        <a:bodyPr/>
        <a:lstStyle/>
        <a:p>
          <a:endParaRPr lang="nb-NO"/>
        </a:p>
      </dgm:t>
    </dgm:pt>
    <dgm:pt modelId="{744AEBB4-F0F5-41E8-91F2-B8DD62A93319}" type="sibTrans" cxnId="{35FCF657-0581-4DA8-BA01-46C79CB847B9}">
      <dgm:prSet/>
      <dgm:spPr/>
      <dgm:t>
        <a:bodyPr/>
        <a:lstStyle/>
        <a:p>
          <a:endParaRPr lang="nb-NO"/>
        </a:p>
      </dgm:t>
    </dgm:pt>
    <dgm:pt modelId="{27DBBD97-0D43-4470-B2F0-7D7FDA6B1D9D}">
      <dgm:prSet phldrT="[Tekst]"/>
      <dgm:spPr/>
      <dgm:t>
        <a:bodyPr/>
        <a:lstStyle/>
        <a:p>
          <a:r>
            <a:rPr lang="nb-NO" dirty="0">
              <a:solidFill>
                <a:schemeClr val="bg1"/>
              </a:solidFill>
            </a:rPr>
            <a:t>Kjøp av enkelt-tjenester</a:t>
          </a:r>
        </a:p>
      </dgm:t>
    </dgm:pt>
    <dgm:pt modelId="{E4462F80-FC6F-48C1-A77E-88B861C4CAB2}" type="parTrans" cxnId="{006E088B-DEBB-4839-912D-9FAA95E9DBA4}">
      <dgm:prSet/>
      <dgm:spPr/>
      <dgm:t>
        <a:bodyPr/>
        <a:lstStyle/>
        <a:p>
          <a:endParaRPr lang="nb-NO"/>
        </a:p>
      </dgm:t>
    </dgm:pt>
    <dgm:pt modelId="{F6524D06-48BE-478F-9A95-0C66BA3BED00}" type="sibTrans" cxnId="{006E088B-DEBB-4839-912D-9FAA95E9DBA4}">
      <dgm:prSet/>
      <dgm:spPr/>
      <dgm:t>
        <a:bodyPr/>
        <a:lstStyle/>
        <a:p>
          <a:endParaRPr lang="nb-NO"/>
        </a:p>
      </dgm:t>
    </dgm:pt>
    <dgm:pt modelId="{9C4A2C33-B71F-4639-A25A-FBA51B93809E}">
      <dgm:prSet phldrT="[Tekst]"/>
      <dgm:spPr>
        <a:solidFill>
          <a:schemeClr val="accent3">
            <a:lumMod val="95000"/>
            <a:alpha val="90000"/>
          </a:schemeClr>
        </a:solidFill>
      </dgm:spPr>
      <dgm:t>
        <a:bodyPr/>
        <a:lstStyle/>
        <a:p>
          <a:r>
            <a:rPr lang="nb-NO" b="1" dirty="0"/>
            <a:t>Steffensrud Helse</a:t>
          </a:r>
        </a:p>
      </dgm:t>
    </dgm:pt>
    <dgm:pt modelId="{751EE993-C427-4364-8248-5402596A7EB4}" type="parTrans" cxnId="{E2D331E0-E050-464E-A9D7-9101057DCBC0}">
      <dgm:prSet/>
      <dgm:spPr/>
      <dgm:t>
        <a:bodyPr/>
        <a:lstStyle/>
        <a:p>
          <a:endParaRPr lang="nb-NO"/>
        </a:p>
      </dgm:t>
    </dgm:pt>
    <dgm:pt modelId="{A8EB8F0B-BC22-488A-AF78-0D4D50B715C3}" type="sibTrans" cxnId="{E2D331E0-E050-464E-A9D7-9101057DCBC0}">
      <dgm:prSet/>
      <dgm:spPr/>
      <dgm:t>
        <a:bodyPr/>
        <a:lstStyle/>
        <a:p>
          <a:endParaRPr lang="nb-NO"/>
        </a:p>
      </dgm:t>
    </dgm:pt>
    <dgm:pt modelId="{F1114FAE-25FF-4B1E-A49E-3E6855CBF118}">
      <dgm:prSet phldrT="[Tekst]"/>
      <dgm:spPr/>
      <dgm:t>
        <a:bodyPr/>
        <a:lstStyle/>
        <a:p>
          <a:r>
            <a:rPr lang="nb-NO" dirty="0">
              <a:solidFill>
                <a:schemeClr val="bg1"/>
              </a:solidFill>
            </a:rPr>
            <a:t>Oppfølging og veiledning av bedrifter</a:t>
          </a:r>
        </a:p>
      </dgm:t>
    </dgm:pt>
    <dgm:pt modelId="{EDD8280D-1A9F-4B43-AB84-E572FAB5761E}" type="parTrans" cxnId="{FA515F07-ACDE-4824-B42C-326769246695}">
      <dgm:prSet/>
      <dgm:spPr/>
      <dgm:t>
        <a:bodyPr/>
        <a:lstStyle/>
        <a:p>
          <a:endParaRPr lang="nb-NO"/>
        </a:p>
      </dgm:t>
    </dgm:pt>
    <dgm:pt modelId="{AAFFAD13-39FA-4CC2-A7AB-0738704536CC}" type="sibTrans" cxnId="{FA515F07-ACDE-4824-B42C-326769246695}">
      <dgm:prSet/>
      <dgm:spPr/>
      <dgm:t>
        <a:bodyPr/>
        <a:lstStyle/>
        <a:p>
          <a:endParaRPr lang="nb-NO"/>
        </a:p>
      </dgm:t>
    </dgm:pt>
    <dgm:pt modelId="{40949BFA-964D-433C-942E-86AF95BF1F83}">
      <dgm:prSet phldrT="[Tekst]"/>
      <dgm:spPr>
        <a:solidFill>
          <a:srgbClr val="FFCCFF">
            <a:alpha val="89804"/>
          </a:srgbClr>
        </a:solidFill>
      </dgm:spPr>
      <dgm:t>
        <a:bodyPr/>
        <a:lstStyle/>
        <a:p>
          <a:r>
            <a:rPr lang="nb-NO" b="1" dirty="0">
              <a:solidFill>
                <a:schemeClr val="tx1"/>
              </a:solidFill>
            </a:rPr>
            <a:t>Steffensrud Bedrift</a:t>
          </a:r>
        </a:p>
      </dgm:t>
    </dgm:pt>
    <dgm:pt modelId="{681B32E7-7695-4A80-ABFC-4788A32E3059}" type="parTrans" cxnId="{35BCE99F-1972-48D3-A94A-D1B31E34C782}">
      <dgm:prSet/>
      <dgm:spPr/>
      <dgm:t>
        <a:bodyPr/>
        <a:lstStyle/>
        <a:p>
          <a:endParaRPr lang="nb-NO"/>
        </a:p>
      </dgm:t>
    </dgm:pt>
    <dgm:pt modelId="{20E89410-35D7-421F-9E17-6FCCCF733EE6}" type="sibTrans" cxnId="{35BCE99F-1972-48D3-A94A-D1B31E34C782}">
      <dgm:prSet/>
      <dgm:spPr/>
      <dgm:t>
        <a:bodyPr/>
        <a:lstStyle/>
        <a:p>
          <a:endParaRPr lang="nb-NO"/>
        </a:p>
      </dgm:t>
    </dgm:pt>
    <dgm:pt modelId="{B2DF13E5-76D3-4ECA-87C2-8446DCC1CF49}" type="pres">
      <dgm:prSet presAssocID="{6E0F2EE2-686D-42D6-8ADD-1AB963E63728}" presName="cycleMatrixDiagram" presStyleCnt="0">
        <dgm:presLayoutVars>
          <dgm:chMax val="1"/>
          <dgm:dir/>
          <dgm:animLvl val="lvl"/>
          <dgm:resizeHandles val="exact"/>
        </dgm:presLayoutVars>
      </dgm:prSet>
      <dgm:spPr/>
      <dgm:t>
        <a:bodyPr/>
        <a:lstStyle/>
        <a:p>
          <a:endParaRPr lang="nb-NO"/>
        </a:p>
      </dgm:t>
    </dgm:pt>
    <dgm:pt modelId="{2D29E7AA-3B2F-4621-851B-B1C6EC7F6B65}" type="pres">
      <dgm:prSet presAssocID="{6E0F2EE2-686D-42D6-8ADD-1AB963E63728}" presName="children" presStyleCnt="0"/>
      <dgm:spPr/>
    </dgm:pt>
    <dgm:pt modelId="{3865C4A9-4777-4BD0-8FEF-D3913EA87C3C}" type="pres">
      <dgm:prSet presAssocID="{6E0F2EE2-686D-42D6-8ADD-1AB963E63728}" presName="child1group" presStyleCnt="0"/>
      <dgm:spPr/>
    </dgm:pt>
    <dgm:pt modelId="{F04EDCDC-8D75-42E0-B36D-E064E56F2A38}" type="pres">
      <dgm:prSet presAssocID="{6E0F2EE2-686D-42D6-8ADD-1AB963E63728}" presName="child1" presStyleLbl="bgAcc1" presStyleIdx="0" presStyleCnt="4" custScaleX="150051" custScaleY="148403" custLinFactNeighborX="-22052" custLinFactNeighborY="6050"/>
      <dgm:spPr/>
      <dgm:t>
        <a:bodyPr/>
        <a:lstStyle/>
        <a:p>
          <a:endParaRPr lang="nb-NO"/>
        </a:p>
      </dgm:t>
    </dgm:pt>
    <dgm:pt modelId="{BFF859FD-C3C0-4975-8BDE-BCE0978FB7B2}" type="pres">
      <dgm:prSet presAssocID="{6E0F2EE2-686D-42D6-8ADD-1AB963E63728}" presName="child1Text" presStyleLbl="bgAcc1" presStyleIdx="0" presStyleCnt="4">
        <dgm:presLayoutVars>
          <dgm:bulletEnabled val="1"/>
        </dgm:presLayoutVars>
      </dgm:prSet>
      <dgm:spPr/>
      <dgm:t>
        <a:bodyPr/>
        <a:lstStyle/>
        <a:p>
          <a:endParaRPr lang="nb-NO"/>
        </a:p>
      </dgm:t>
    </dgm:pt>
    <dgm:pt modelId="{3D050239-BBCA-4530-A4D7-9EE6B5A8D22C}" type="pres">
      <dgm:prSet presAssocID="{6E0F2EE2-686D-42D6-8ADD-1AB963E63728}" presName="child2group" presStyleCnt="0"/>
      <dgm:spPr/>
    </dgm:pt>
    <dgm:pt modelId="{634637BF-746E-44A3-BC41-A1B640C6AF70}" type="pres">
      <dgm:prSet presAssocID="{6E0F2EE2-686D-42D6-8ADD-1AB963E63728}" presName="child2" presStyleLbl="bgAcc1" presStyleIdx="1" presStyleCnt="4" custScaleX="84279" custScaleY="65197"/>
      <dgm:spPr/>
      <dgm:t>
        <a:bodyPr/>
        <a:lstStyle/>
        <a:p>
          <a:endParaRPr lang="nb-NO"/>
        </a:p>
      </dgm:t>
    </dgm:pt>
    <dgm:pt modelId="{7EFC79FA-3324-43F4-8D1A-46DE02BDC231}" type="pres">
      <dgm:prSet presAssocID="{6E0F2EE2-686D-42D6-8ADD-1AB963E63728}" presName="child2Text" presStyleLbl="bgAcc1" presStyleIdx="1" presStyleCnt="4">
        <dgm:presLayoutVars>
          <dgm:bulletEnabled val="1"/>
        </dgm:presLayoutVars>
      </dgm:prSet>
      <dgm:spPr/>
      <dgm:t>
        <a:bodyPr/>
        <a:lstStyle/>
        <a:p>
          <a:endParaRPr lang="nb-NO"/>
        </a:p>
      </dgm:t>
    </dgm:pt>
    <dgm:pt modelId="{637BE1BE-11F2-489D-89F0-3D12D5D0A46A}" type="pres">
      <dgm:prSet presAssocID="{6E0F2EE2-686D-42D6-8ADD-1AB963E63728}" presName="child3group" presStyleCnt="0"/>
      <dgm:spPr/>
    </dgm:pt>
    <dgm:pt modelId="{932867E9-8057-4CFF-92DB-E0E4967FF59F}" type="pres">
      <dgm:prSet presAssocID="{6E0F2EE2-686D-42D6-8ADD-1AB963E63728}" presName="child3" presStyleLbl="bgAcc1" presStyleIdx="2" presStyleCnt="4" custScaleX="84279" custScaleY="65278"/>
      <dgm:spPr/>
      <dgm:t>
        <a:bodyPr/>
        <a:lstStyle/>
        <a:p>
          <a:endParaRPr lang="nb-NO"/>
        </a:p>
      </dgm:t>
    </dgm:pt>
    <dgm:pt modelId="{B0E8F00E-91F5-4424-9C07-DCE5A63F778D}" type="pres">
      <dgm:prSet presAssocID="{6E0F2EE2-686D-42D6-8ADD-1AB963E63728}" presName="child3Text" presStyleLbl="bgAcc1" presStyleIdx="2" presStyleCnt="4">
        <dgm:presLayoutVars>
          <dgm:bulletEnabled val="1"/>
        </dgm:presLayoutVars>
      </dgm:prSet>
      <dgm:spPr/>
      <dgm:t>
        <a:bodyPr/>
        <a:lstStyle/>
        <a:p>
          <a:endParaRPr lang="nb-NO"/>
        </a:p>
      </dgm:t>
    </dgm:pt>
    <dgm:pt modelId="{FA65C4F6-5124-4F45-B081-6DF9D61F43DA}" type="pres">
      <dgm:prSet presAssocID="{6E0F2EE2-686D-42D6-8ADD-1AB963E63728}" presName="child4group" presStyleCnt="0"/>
      <dgm:spPr/>
    </dgm:pt>
    <dgm:pt modelId="{3E3E1A01-2476-45E9-8D6B-93D5AD58C843}" type="pres">
      <dgm:prSet presAssocID="{6E0F2EE2-686D-42D6-8ADD-1AB963E63728}" presName="child4" presStyleLbl="bgAcc1" presStyleIdx="3" presStyleCnt="4" custScaleX="84435" custScaleY="82292" custLinFactNeighborX="-17213" custLinFactNeighborY="-5071"/>
      <dgm:spPr/>
      <dgm:t>
        <a:bodyPr/>
        <a:lstStyle/>
        <a:p>
          <a:endParaRPr lang="nb-NO"/>
        </a:p>
      </dgm:t>
    </dgm:pt>
    <dgm:pt modelId="{B028A811-6D30-4A3A-8CBD-317668CB8F1E}" type="pres">
      <dgm:prSet presAssocID="{6E0F2EE2-686D-42D6-8ADD-1AB963E63728}" presName="child4Text" presStyleLbl="bgAcc1" presStyleIdx="3" presStyleCnt="4">
        <dgm:presLayoutVars>
          <dgm:bulletEnabled val="1"/>
        </dgm:presLayoutVars>
      </dgm:prSet>
      <dgm:spPr/>
      <dgm:t>
        <a:bodyPr/>
        <a:lstStyle/>
        <a:p>
          <a:endParaRPr lang="nb-NO"/>
        </a:p>
      </dgm:t>
    </dgm:pt>
    <dgm:pt modelId="{2C915953-65AA-4FB0-9B56-75107665E955}" type="pres">
      <dgm:prSet presAssocID="{6E0F2EE2-686D-42D6-8ADD-1AB963E63728}" presName="childPlaceholder" presStyleCnt="0"/>
      <dgm:spPr/>
    </dgm:pt>
    <dgm:pt modelId="{3C3D3F26-3CEB-4102-856C-D7A110FCF3C3}" type="pres">
      <dgm:prSet presAssocID="{6E0F2EE2-686D-42D6-8ADD-1AB963E63728}" presName="circle" presStyleCnt="0"/>
      <dgm:spPr/>
    </dgm:pt>
    <dgm:pt modelId="{79B0FD87-D329-4668-85AE-0EFB1C832B29}" type="pres">
      <dgm:prSet presAssocID="{6E0F2EE2-686D-42D6-8ADD-1AB963E63728}" presName="quadrant1" presStyleLbl="node1" presStyleIdx="0" presStyleCnt="4">
        <dgm:presLayoutVars>
          <dgm:chMax val="1"/>
          <dgm:bulletEnabled val="1"/>
        </dgm:presLayoutVars>
      </dgm:prSet>
      <dgm:spPr/>
      <dgm:t>
        <a:bodyPr/>
        <a:lstStyle/>
        <a:p>
          <a:endParaRPr lang="nb-NO"/>
        </a:p>
      </dgm:t>
    </dgm:pt>
    <dgm:pt modelId="{49480C1F-5C61-4600-9C50-EA0F5EC3008F}" type="pres">
      <dgm:prSet presAssocID="{6E0F2EE2-686D-42D6-8ADD-1AB963E63728}" presName="quadrant2" presStyleLbl="node1" presStyleIdx="1" presStyleCnt="4">
        <dgm:presLayoutVars>
          <dgm:chMax val="1"/>
          <dgm:bulletEnabled val="1"/>
        </dgm:presLayoutVars>
      </dgm:prSet>
      <dgm:spPr/>
      <dgm:t>
        <a:bodyPr/>
        <a:lstStyle/>
        <a:p>
          <a:endParaRPr lang="nb-NO"/>
        </a:p>
      </dgm:t>
    </dgm:pt>
    <dgm:pt modelId="{DAD9B66D-9E4B-46AA-847C-094830E26ADC}" type="pres">
      <dgm:prSet presAssocID="{6E0F2EE2-686D-42D6-8ADD-1AB963E63728}" presName="quadrant3" presStyleLbl="node1" presStyleIdx="2" presStyleCnt="4">
        <dgm:presLayoutVars>
          <dgm:chMax val="1"/>
          <dgm:bulletEnabled val="1"/>
        </dgm:presLayoutVars>
      </dgm:prSet>
      <dgm:spPr/>
      <dgm:t>
        <a:bodyPr/>
        <a:lstStyle/>
        <a:p>
          <a:endParaRPr lang="nb-NO"/>
        </a:p>
      </dgm:t>
    </dgm:pt>
    <dgm:pt modelId="{EBAF475D-F155-4680-BDFB-C77E3B1A1A12}" type="pres">
      <dgm:prSet presAssocID="{6E0F2EE2-686D-42D6-8ADD-1AB963E63728}" presName="quadrant4" presStyleLbl="node1" presStyleIdx="3" presStyleCnt="4">
        <dgm:presLayoutVars>
          <dgm:chMax val="1"/>
          <dgm:bulletEnabled val="1"/>
        </dgm:presLayoutVars>
      </dgm:prSet>
      <dgm:spPr/>
      <dgm:t>
        <a:bodyPr/>
        <a:lstStyle/>
        <a:p>
          <a:endParaRPr lang="nb-NO"/>
        </a:p>
      </dgm:t>
    </dgm:pt>
    <dgm:pt modelId="{E1BFDA7E-ADD6-467E-BD3B-C84DD54FFE5B}" type="pres">
      <dgm:prSet presAssocID="{6E0F2EE2-686D-42D6-8ADD-1AB963E63728}" presName="quadrantPlaceholder" presStyleCnt="0"/>
      <dgm:spPr/>
    </dgm:pt>
    <dgm:pt modelId="{01885E5C-FE5C-4E43-B396-EC0B68CDAB59}" type="pres">
      <dgm:prSet presAssocID="{6E0F2EE2-686D-42D6-8ADD-1AB963E63728}" presName="center1" presStyleLbl="fgShp" presStyleIdx="0" presStyleCnt="2"/>
      <dgm:spPr/>
    </dgm:pt>
    <dgm:pt modelId="{22F3A123-2ADD-4BF7-8F37-3F629264EA63}" type="pres">
      <dgm:prSet presAssocID="{6E0F2EE2-686D-42D6-8ADD-1AB963E63728}" presName="center2" presStyleLbl="fgShp" presStyleIdx="1" presStyleCnt="2"/>
      <dgm:spPr/>
    </dgm:pt>
  </dgm:ptLst>
  <dgm:cxnLst>
    <dgm:cxn modelId="{35FCF657-0581-4DA8-BA01-46C79CB847B9}" srcId="{49C0AAD9-813E-4765-A774-A53537D9324E}" destId="{05669321-8DEC-4F67-976B-C0193758ADF5}" srcOrd="0" destOrd="0" parTransId="{3BFFACCB-7B8A-4E83-9677-0C0A3F81A6C8}" sibTransId="{744AEBB4-F0F5-41E8-91F2-B8DD62A93319}"/>
    <dgm:cxn modelId="{8DAFFB71-B557-4DDB-BDD8-56B6B92A8F9E}" type="presOf" srcId="{9C4A2C33-B71F-4639-A25A-FBA51B93809E}" destId="{932867E9-8057-4CFF-92DB-E0E4967FF59F}" srcOrd="0" destOrd="0" presId="urn:microsoft.com/office/officeart/2005/8/layout/cycle4"/>
    <dgm:cxn modelId="{94E7D1D5-5702-410B-B5C9-EB82507F75D1}" type="presOf" srcId="{3F4892DB-9989-487F-A1E0-C95A289058F1}" destId="{F04EDCDC-8D75-42E0-B36D-E064E56F2A38}" srcOrd="0" destOrd="0" presId="urn:microsoft.com/office/officeart/2005/8/layout/cycle4"/>
    <dgm:cxn modelId="{F70BB4D7-A2B5-4680-9F0B-7086BCFA5382}" srcId="{6E0F2EE2-686D-42D6-8ADD-1AB963E63728}" destId="{49C0AAD9-813E-4765-A774-A53537D9324E}" srcOrd="1" destOrd="0" parTransId="{4B6DECAC-36D2-4B88-A44D-FB7F0A7AC9BD}" sibTransId="{37C3EF14-82D8-48B1-B81C-1F3A4CB52D53}"/>
    <dgm:cxn modelId="{FA515F07-ACDE-4824-B42C-326769246695}" srcId="{6E0F2EE2-686D-42D6-8ADD-1AB963E63728}" destId="{F1114FAE-25FF-4B1E-A49E-3E6855CBF118}" srcOrd="3" destOrd="0" parTransId="{EDD8280D-1A9F-4B43-AB84-E572FAB5761E}" sibTransId="{AAFFAD13-39FA-4CC2-A7AB-0738704536CC}"/>
    <dgm:cxn modelId="{A9FC7CB2-EAAF-4ED6-8FEC-1001B1E33BDE}" type="presOf" srcId="{40949BFA-964D-433C-942E-86AF95BF1F83}" destId="{B028A811-6D30-4A3A-8CBD-317668CB8F1E}" srcOrd="1" destOrd="0" presId="urn:microsoft.com/office/officeart/2005/8/layout/cycle4"/>
    <dgm:cxn modelId="{BC17E050-CC1E-4705-A21E-CD5E015C2186}" srcId="{F8638539-EDD6-4C77-A480-B2C02E5631FD}" destId="{3F4892DB-9989-487F-A1E0-C95A289058F1}" srcOrd="0" destOrd="0" parTransId="{22EA2FEC-2F1B-475C-B5E6-2232FE157EBE}" sibTransId="{E8A77E60-8920-4BEA-83B2-AB5101C84D2C}"/>
    <dgm:cxn modelId="{E2D331E0-E050-464E-A9D7-9101057DCBC0}" srcId="{27DBBD97-0D43-4470-B2F0-7D7FDA6B1D9D}" destId="{9C4A2C33-B71F-4639-A25A-FBA51B93809E}" srcOrd="0" destOrd="0" parTransId="{751EE993-C427-4364-8248-5402596A7EB4}" sibTransId="{A8EB8F0B-BC22-488A-AF78-0D4D50B715C3}"/>
    <dgm:cxn modelId="{006E088B-DEBB-4839-912D-9FAA95E9DBA4}" srcId="{6E0F2EE2-686D-42D6-8ADD-1AB963E63728}" destId="{27DBBD97-0D43-4470-B2F0-7D7FDA6B1D9D}" srcOrd="2" destOrd="0" parTransId="{E4462F80-FC6F-48C1-A77E-88B861C4CAB2}" sibTransId="{F6524D06-48BE-478F-9A95-0C66BA3BED00}"/>
    <dgm:cxn modelId="{C2A47486-7420-47E7-87E6-98C820A5BB2E}" type="presOf" srcId="{3F4892DB-9989-487F-A1E0-C95A289058F1}" destId="{BFF859FD-C3C0-4975-8BDE-BCE0978FB7B2}" srcOrd="1" destOrd="0" presId="urn:microsoft.com/office/officeart/2005/8/layout/cycle4"/>
    <dgm:cxn modelId="{35BCE99F-1972-48D3-A94A-D1B31E34C782}" srcId="{F1114FAE-25FF-4B1E-A49E-3E6855CBF118}" destId="{40949BFA-964D-433C-942E-86AF95BF1F83}" srcOrd="0" destOrd="0" parTransId="{681B32E7-7695-4A80-ABFC-4788A32E3059}" sibTransId="{20E89410-35D7-421F-9E17-6FCCCF733EE6}"/>
    <dgm:cxn modelId="{5DE50236-AF4C-42DA-8065-8813317BF601}" type="presOf" srcId="{49C0AAD9-813E-4765-A774-A53537D9324E}" destId="{49480C1F-5C61-4600-9C50-EA0F5EC3008F}" srcOrd="0" destOrd="0" presId="urn:microsoft.com/office/officeart/2005/8/layout/cycle4"/>
    <dgm:cxn modelId="{107A0ED5-DEB1-4158-8A7A-E7906F3C61A3}" type="presOf" srcId="{40949BFA-964D-433C-942E-86AF95BF1F83}" destId="{3E3E1A01-2476-45E9-8D6B-93D5AD58C843}" srcOrd="0" destOrd="0" presId="urn:microsoft.com/office/officeart/2005/8/layout/cycle4"/>
    <dgm:cxn modelId="{B2B567EA-D7CF-4290-88AF-49D8A88CA4D8}" type="presOf" srcId="{F8638539-EDD6-4C77-A480-B2C02E5631FD}" destId="{79B0FD87-D329-4668-85AE-0EFB1C832B29}" srcOrd="0" destOrd="0" presId="urn:microsoft.com/office/officeart/2005/8/layout/cycle4"/>
    <dgm:cxn modelId="{7196F535-557F-459C-B510-96FAA10816CC}" type="presOf" srcId="{27DBBD97-0D43-4470-B2F0-7D7FDA6B1D9D}" destId="{DAD9B66D-9E4B-46AA-847C-094830E26ADC}" srcOrd="0" destOrd="0" presId="urn:microsoft.com/office/officeart/2005/8/layout/cycle4"/>
    <dgm:cxn modelId="{E01D4463-9EA2-4198-B614-5824CCBEFA97}" type="presOf" srcId="{6E0F2EE2-686D-42D6-8ADD-1AB963E63728}" destId="{B2DF13E5-76D3-4ECA-87C2-8446DCC1CF49}" srcOrd="0" destOrd="0" presId="urn:microsoft.com/office/officeart/2005/8/layout/cycle4"/>
    <dgm:cxn modelId="{F53659B2-870D-4598-B537-BAEF4E075B9E}" type="presOf" srcId="{05669321-8DEC-4F67-976B-C0193758ADF5}" destId="{634637BF-746E-44A3-BC41-A1B640C6AF70}" srcOrd="0" destOrd="0" presId="urn:microsoft.com/office/officeart/2005/8/layout/cycle4"/>
    <dgm:cxn modelId="{FDF5A395-C1BD-47A3-8B95-5C4149E4492D}" srcId="{6E0F2EE2-686D-42D6-8ADD-1AB963E63728}" destId="{F8638539-EDD6-4C77-A480-B2C02E5631FD}" srcOrd="0" destOrd="0" parTransId="{19E917B4-CBDA-4ED6-8C4D-9A3A0F1364E5}" sibTransId="{BAA1FE32-A19E-42C7-A37F-2FCAA344DC5E}"/>
    <dgm:cxn modelId="{9E992C30-1BCE-4C81-A462-A5FBDDBAE5EE}" type="presOf" srcId="{05669321-8DEC-4F67-976B-C0193758ADF5}" destId="{7EFC79FA-3324-43F4-8D1A-46DE02BDC231}" srcOrd="1" destOrd="0" presId="urn:microsoft.com/office/officeart/2005/8/layout/cycle4"/>
    <dgm:cxn modelId="{3BC6B60A-539C-4798-B073-9AD8BEBC1FFB}" type="presOf" srcId="{F1114FAE-25FF-4B1E-A49E-3E6855CBF118}" destId="{EBAF475D-F155-4680-BDFB-C77E3B1A1A12}" srcOrd="0" destOrd="0" presId="urn:microsoft.com/office/officeart/2005/8/layout/cycle4"/>
    <dgm:cxn modelId="{28967DA1-54FB-41DC-84A9-9567432F0544}" type="presOf" srcId="{9C4A2C33-B71F-4639-A25A-FBA51B93809E}" destId="{B0E8F00E-91F5-4424-9C07-DCE5A63F778D}" srcOrd="1" destOrd="0" presId="urn:microsoft.com/office/officeart/2005/8/layout/cycle4"/>
    <dgm:cxn modelId="{2F52394B-75F2-40DC-9E02-78DDCB7480B2}" type="presParOf" srcId="{B2DF13E5-76D3-4ECA-87C2-8446DCC1CF49}" destId="{2D29E7AA-3B2F-4621-851B-B1C6EC7F6B65}" srcOrd="0" destOrd="0" presId="urn:microsoft.com/office/officeart/2005/8/layout/cycle4"/>
    <dgm:cxn modelId="{C0989610-57B9-470D-AAC2-293313423412}" type="presParOf" srcId="{2D29E7AA-3B2F-4621-851B-B1C6EC7F6B65}" destId="{3865C4A9-4777-4BD0-8FEF-D3913EA87C3C}" srcOrd="0" destOrd="0" presId="urn:microsoft.com/office/officeart/2005/8/layout/cycle4"/>
    <dgm:cxn modelId="{63B79E8C-B2F6-49EF-8DEA-C94394608727}" type="presParOf" srcId="{3865C4A9-4777-4BD0-8FEF-D3913EA87C3C}" destId="{F04EDCDC-8D75-42E0-B36D-E064E56F2A38}" srcOrd="0" destOrd="0" presId="urn:microsoft.com/office/officeart/2005/8/layout/cycle4"/>
    <dgm:cxn modelId="{4F274413-CEBB-4513-8945-91A7D89B6469}" type="presParOf" srcId="{3865C4A9-4777-4BD0-8FEF-D3913EA87C3C}" destId="{BFF859FD-C3C0-4975-8BDE-BCE0978FB7B2}" srcOrd="1" destOrd="0" presId="urn:microsoft.com/office/officeart/2005/8/layout/cycle4"/>
    <dgm:cxn modelId="{C3DC74B9-C2A4-4BA9-988D-9C5227F6ADB3}" type="presParOf" srcId="{2D29E7AA-3B2F-4621-851B-B1C6EC7F6B65}" destId="{3D050239-BBCA-4530-A4D7-9EE6B5A8D22C}" srcOrd="1" destOrd="0" presId="urn:microsoft.com/office/officeart/2005/8/layout/cycle4"/>
    <dgm:cxn modelId="{EB04135D-31DA-4492-8A5F-470BEE185B46}" type="presParOf" srcId="{3D050239-BBCA-4530-A4D7-9EE6B5A8D22C}" destId="{634637BF-746E-44A3-BC41-A1B640C6AF70}" srcOrd="0" destOrd="0" presId="urn:microsoft.com/office/officeart/2005/8/layout/cycle4"/>
    <dgm:cxn modelId="{F1E65622-3E44-4C5E-BF92-411B81CB2222}" type="presParOf" srcId="{3D050239-BBCA-4530-A4D7-9EE6B5A8D22C}" destId="{7EFC79FA-3324-43F4-8D1A-46DE02BDC231}" srcOrd="1" destOrd="0" presId="urn:microsoft.com/office/officeart/2005/8/layout/cycle4"/>
    <dgm:cxn modelId="{DD3DE4CD-BC0D-4E91-A7D3-FBC73E4D4FB6}" type="presParOf" srcId="{2D29E7AA-3B2F-4621-851B-B1C6EC7F6B65}" destId="{637BE1BE-11F2-489D-89F0-3D12D5D0A46A}" srcOrd="2" destOrd="0" presId="urn:microsoft.com/office/officeart/2005/8/layout/cycle4"/>
    <dgm:cxn modelId="{B66C270E-FB47-475E-9F32-B7AC92A25A7A}" type="presParOf" srcId="{637BE1BE-11F2-489D-89F0-3D12D5D0A46A}" destId="{932867E9-8057-4CFF-92DB-E0E4967FF59F}" srcOrd="0" destOrd="0" presId="urn:microsoft.com/office/officeart/2005/8/layout/cycle4"/>
    <dgm:cxn modelId="{8EE5E5C2-FB56-408E-9147-29A943EC0D48}" type="presParOf" srcId="{637BE1BE-11F2-489D-89F0-3D12D5D0A46A}" destId="{B0E8F00E-91F5-4424-9C07-DCE5A63F778D}" srcOrd="1" destOrd="0" presId="urn:microsoft.com/office/officeart/2005/8/layout/cycle4"/>
    <dgm:cxn modelId="{0317E91B-7A3C-43CB-9CBA-4F227BD30BF0}" type="presParOf" srcId="{2D29E7AA-3B2F-4621-851B-B1C6EC7F6B65}" destId="{FA65C4F6-5124-4F45-B081-6DF9D61F43DA}" srcOrd="3" destOrd="0" presId="urn:microsoft.com/office/officeart/2005/8/layout/cycle4"/>
    <dgm:cxn modelId="{805D0EEF-7354-4E51-A305-0626D52AA3BC}" type="presParOf" srcId="{FA65C4F6-5124-4F45-B081-6DF9D61F43DA}" destId="{3E3E1A01-2476-45E9-8D6B-93D5AD58C843}" srcOrd="0" destOrd="0" presId="urn:microsoft.com/office/officeart/2005/8/layout/cycle4"/>
    <dgm:cxn modelId="{8F3DA224-71DC-40D7-94C1-A3F46B898C89}" type="presParOf" srcId="{FA65C4F6-5124-4F45-B081-6DF9D61F43DA}" destId="{B028A811-6D30-4A3A-8CBD-317668CB8F1E}" srcOrd="1" destOrd="0" presId="urn:microsoft.com/office/officeart/2005/8/layout/cycle4"/>
    <dgm:cxn modelId="{CE0BD0D1-7D09-4F0E-B256-D10244AE5E40}" type="presParOf" srcId="{2D29E7AA-3B2F-4621-851B-B1C6EC7F6B65}" destId="{2C915953-65AA-4FB0-9B56-75107665E955}" srcOrd="4" destOrd="0" presId="urn:microsoft.com/office/officeart/2005/8/layout/cycle4"/>
    <dgm:cxn modelId="{6C2571E6-E5AC-437C-AC56-207CE0B12254}" type="presParOf" srcId="{B2DF13E5-76D3-4ECA-87C2-8446DCC1CF49}" destId="{3C3D3F26-3CEB-4102-856C-D7A110FCF3C3}" srcOrd="1" destOrd="0" presId="urn:microsoft.com/office/officeart/2005/8/layout/cycle4"/>
    <dgm:cxn modelId="{FBB8184F-67A1-4BAB-8E09-9D5A7205C06A}" type="presParOf" srcId="{3C3D3F26-3CEB-4102-856C-D7A110FCF3C3}" destId="{79B0FD87-D329-4668-85AE-0EFB1C832B29}" srcOrd="0" destOrd="0" presId="urn:microsoft.com/office/officeart/2005/8/layout/cycle4"/>
    <dgm:cxn modelId="{ED8BB26D-87B5-4396-819A-6C97A5A425D9}" type="presParOf" srcId="{3C3D3F26-3CEB-4102-856C-D7A110FCF3C3}" destId="{49480C1F-5C61-4600-9C50-EA0F5EC3008F}" srcOrd="1" destOrd="0" presId="urn:microsoft.com/office/officeart/2005/8/layout/cycle4"/>
    <dgm:cxn modelId="{706CDDFE-B9DB-4436-B3C4-F354778ED818}" type="presParOf" srcId="{3C3D3F26-3CEB-4102-856C-D7A110FCF3C3}" destId="{DAD9B66D-9E4B-46AA-847C-094830E26ADC}" srcOrd="2" destOrd="0" presId="urn:microsoft.com/office/officeart/2005/8/layout/cycle4"/>
    <dgm:cxn modelId="{BD573845-3FF5-409D-9202-7347C467822A}" type="presParOf" srcId="{3C3D3F26-3CEB-4102-856C-D7A110FCF3C3}" destId="{EBAF475D-F155-4680-BDFB-C77E3B1A1A12}" srcOrd="3" destOrd="0" presId="urn:microsoft.com/office/officeart/2005/8/layout/cycle4"/>
    <dgm:cxn modelId="{FFC10286-9193-4F54-A6AF-307AE15B0FF7}" type="presParOf" srcId="{3C3D3F26-3CEB-4102-856C-D7A110FCF3C3}" destId="{E1BFDA7E-ADD6-467E-BD3B-C84DD54FFE5B}" srcOrd="4" destOrd="0" presId="urn:microsoft.com/office/officeart/2005/8/layout/cycle4"/>
    <dgm:cxn modelId="{70445B5A-AF93-4D9F-8B7D-A62F6EDB1036}" type="presParOf" srcId="{B2DF13E5-76D3-4ECA-87C2-8446DCC1CF49}" destId="{01885E5C-FE5C-4E43-B396-EC0B68CDAB59}" srcOrd="2" destOrd="0" presId="urn:microsoft.com/office/officeart/2005/8/layout/cycle4"/>
    <dgm:cxn modelId="{F232E7E9-D0C4-4B99-B081-B36FF282D592}" type="presParOf" srcId="{B2DF13E5-76D3-4ECA-87C2-8446DCC1CF49}" destId="{22F3A123-2ADD-4BF7-8F37-3F629264EA63}"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8505335-5F6E-47FE-A210-B0A0BFF39E93}" type="doc">
      <dgm:prSet loTypeId="urn:microsoft.com/office/officeart/2005/8/layout/cycle2" loCatId="cycle" qsTypeId="urn:microsoft.com/office/officeart/2005/8/quickstyle/simple1" qsCatId="simple" csTypeId="urn:microsoft.com/office/officeart/2005/8/colors/accent2_3" csCatId="accent2" phldr="1"/>
      <dgm:spPr/>
      <dgm:t>
        <a:bodyPr/>
        <a:lstStyle/>
        <a:p>
          <a:endParaRPr lang="nb-NO"/>
        </a:p>
      </dgm:t>
    </dgm:pt>
    <dgm:pt modelId="{00140B19-4EA3-45D6-BF4B-CB72E2F22C47}">
      <dgm:prSet phldrT="[Tekst]" custT="1"/>
      <dgm:spPr/>
      <dgm:t>
        <a:bodyPr/>
        <a:lstStyle/>
        <a:p>
          <a:r>
            <a:rPr lang="nb-NO" sz="3200" dirty="0">
              <a:solidFill>
                <a:schemeClr val="tx1"/>
              </a:solidFill>
            </a:rPr>
            <a:t>TID</a:t>
          </a:r>
        </a:p>
      </dgm:t>
    </dgm:pt>
    <dgm:pt modelId="{35984696-5528-43BE-8C12-56F72F08E060}" type="parTrans" cxnId="{EBB76528-E8D5-4B2E-80FB-A956B50E0616}">
      <dgm:prSet/>
      <dgm:spPr/>
      <dgm:t>
        <a:bodyPr/>
        <a:lstStyle/>
        <a:p>
          <a:endParaRPr lang="nb-NO"/>
        </a:p>
      </dgm:t>
    </dgm:pt>
    <dgm:pt modelId="{8AE75CD5-8573-44F5-8460-C6C34231A61F}" type="sibTrans" cxnId="{EBB76528-E8D5-4B2E-80FB-A956B50E0616}">
      <dgm:prSet/>
      <dgm:spPr/>
      <dgm:t>
        <a:bodyPr/>
        <a:lstStyle/>
        <a:p>
          <a:endParaRPr lang="nb-NO"/>
        </a:p>
      </dgm:t>
    </dgm:pt>
    <dgm:pt modelId="{F14F3496-F80C-48A3-B11E-7DE32BEF4202}">
      <dgm:prSet phldrT="[Tekst]" custT="1"/>
      <dgm:spPr/>
      <dgm:t>
        <a:bodyPr/>
        <a:lstStyle/>
        <a:p>
          <a:r>
            <a:rPr lang="nb-NO" sz="3200" dirty="0">
              <a:solidFill>
                <a:schemeClr val="tx1"/>
              </a:solidFill>
            </a:rPr>
            <a:t>MÅL</a:t>
          </a:r>
        </a:p>
      </dgm:t>
    </dgm:pt>
    <dgm:pt modelId="{AA10BC1D-478E-455D-A9BE-3AAD0F0FB34F}" type="parTrans" cxnId="{3E39E76C-43E0-4D32-8FEC-ADA0F9C4FE35}">
      <dgm:prSet/>
      <dgm:spPr/>
      <dgm:t>
        <a:bodyPr/>
        <a:lstStyle/>
        <a:p>
          <a:endParaRPr lang="nb-NO"/>
        </a:p>
      </dgm:t>
    </dgm:pt>
    <dgm:pt modelId="{7EB58F2A-8A7E-422E-B77E-41DC6706C6A2}" type="sibTrans" cxnId="{3E39E76C-43E0-4D32-8FEC-ADA0F9C4FE35}">
      <dgm:prSet/>
      <dgm:spPr/>
      <dgm:t>
        <a:bodyPr/>
        <a:lstStyle/>
        <a:p>
          <a:endParaRPr lang="nb-NO"/>
        </a:p>
      </dgm:t>
    </dgm:pt>
    <dgm:pt modelId="{BC9C00E6-4EF8-4F31-823C-3548FAFA5634}">
      <dgm:prSet phldrT="[Tekst]" custT="1"/>
      <dgm:spPr/>
      <dgm:t>
        <a:bodyPr/>
        <a:lstStyle/>
        <a:p>
          <a:r>
            <a:rPr lang="nb-NO" sz="2000" dirty="0">
              <a:solidFill>
                <a:schemeClr val="tx1"/>
              </a:solidFill>
            </a:rPr>
            <a:t>VIRKE-MIDLER</a:t>
          </a:r>
        </a:p>
      </dgm:t>
    </dgm:pt>
    <dgm:pt modelId="{77FE35B1-F0C0-4D00-94E9-E5017BDC5D60}" type="parTrans" cxnId="{2CA965B9-9422-4F3D-8D25-38F262434872}">
      <dgm:prSet/>
      <dgm:spPr/>
      <dgm:t>
        <a:bodyPr/>
        <a:lstStyle/>
        <a:p>
          <a:endParaRPr lang="nb-NO"/>
        </a:p>
      </dgm:t>
    </dgm:pt>
    <dgm:pt modelId="{CF4EE887-AC8B-4066-A703-7AAC731645CE}" type="sibTrans" cxnId="{2CA965B9-9422-4F3D-8D25-38F262434872}">
      <dgm:prSet/>
      <dgm:spPr/>
      <dgm:t>
        <a:bodyPr/>
        <a:lstStyle/>
        <a:p>
          <a:endParaRPr lang="nb-NO"/>
        </a:p>
      </dgm:t>
    </dgm:pt>
    <dgm:pt modelId="{75A060EF-11C8-4D97-B5C4-1951EE9AFBA8}">
      <dgm:prSet phldrT="[Tekst]" custT="1"/>
      <dgm:spPr/>
      <dgm:t>
        <a:bodyPr/>
        <a:lstStyle/>
        <a:p>
          <a:r>
            <a:rPr lang="nb-NO" sz="2000" dirty="0">
              <a:solidFill>
                <a:schemeClr val="tx1"/>
              </a:solidFill>
            </a:rPr>
            <a:t>TVERR-FAGLIG</a:t>
          </a:r>
        </a:p>
      </dgm:t>
    </dgm:pt>
    <dgm:pt modelId="{39B6D06E-5F4C-4640-88A6-8BF2CD3B159E}" type="parTrans" cxnId="{F0D05A39-6ED6-41ED-B0B3-D3B07E1A60E6}">
      <dgm:prSet/>
      <dgm:spPr/>
      <dgm:t>
        <a:bodyPr/>
        <a:lstStyle/>
        <a:p>
          <a:endParaRPr lang="nb-NO"/>
        </a:p>
      </dgm:t>
    </dgm:pt>
    <dgm:pt modelId="{13F9E146-9715-4BF8-8257-14E184887B48}" type="sibTrans" cxnId="{F0D05A39-6ED6-41ED-B0B3-D3B07E1A60E6}">
      <dgm:prSet/>
      <dgm:spPr/>
      <dgm:t>
        <a:bodyPr/>
        <a:lstStyle/>
        <a:p>
          <a:endParaRPr lang="nb-NO"/>
        </a:p>
      </dgm:t>
    </dgm:pt>
    <dgm:pt modelId="{E28801A1-9923-4C25-B9A0-752F5454690C}">
      <dgm:prSet phldrT="[Tekst]" custT="1"/>
      <dgm:spPr/>
      <dgm:t>
        <a:bodyPr/>
        <a:lstStyle/>
        <a:p>
          <a:r>
            <a:rPr lang="nb-NO" sz="1400" dirty="0">
              <a:solidFill>
                <a:schemeClr val="tx1"/>
              </a:solidFill>
            </a:rPr>
            <a:t>DELTAKELSE OG MESTRING</a:t>
          </a:r>
        </a:p>
      </dgm:t>
    </dgm:pt>
    <dgm:pt modelId="{687D8775-4213-4682-868E-CB0675985388}" type="parTrans" cxnId="{55983F59-F046-4CE8-B031-39694005D4F5}">
      <dgm:prSet/>
      <dgm:spPr/>
      <dgm:t>
        <a:bodyPr/>
        <a:lstStyle/>
        <a:p>
          <a:endParaRPr lang="nb-NO"/>
        </a:p>
      </dgm:t>
    </dgm:pt>
    <dgm:pt modelId="{56FE0F9B-EF03-4C9A-9C86-2B68C71F876C}" type="sibTrans" cxnId="{55983F59-F046-4CE8-B031-39694005D4F5}">
      <dgm:prSet/>
      <dgm:spPr/>
      <dgm:t>
        <a:bodyPr/>
        <a:lstStyle/>
        <a:p>
          <a:endParaRPr lang="nb-NO"/>
        </a:p>
      </dgm:t>
    </dgm:pt>
    <dgm:pt modelId="{ACEE5035-2A1E-4009-8400-56BAE1230C6E}" type="pres">
      <dgm:prSet presAssocID="{68505335-5F6E-47FE-A210-B0A0BFF39E93}" presName="cycle" presStyleCnt="0">
        <dgm:presLayoutVars>
          <dgm:dir/>
          <dgm:resizeHandles val="exact"/>
        </dgm:presLayoutVars>
      </dgm:prSet>
      <dgm:spPr/>
      <dgm:t>
        <a:bodyPr/>
        <a:lstStyle/>
        <a:p>
          <a:endParaRPr lang="nb-NO"/>
        </a:p>
      </dgm:t>
    </dgm:pt>
    <dgm:pt modelId="{8155A890-305C-48CD-B671-E3CAA159A8A2}" type="pres">
      <dgm:prSet presAssocID="{00140B19-4EA3-45D6-BF4B-CB72E2F22C47}" presName="node" presStyleLbl="node1" presStyleIdx="0" presStyleCnt="5">
        <dgm:presLayoutVars>
          <dgm:bulletEnabled val="1"/>
        </dgm:presLayoutVars>
      </dgm:prSet>
      <dgm:spPr/>
      <dgm:t>
        <a:bodyPr/>
        <a:lstStyle/>
        <a:p>
          <a:endParaRPr lang="nb-NO"/>
        </a:p>
      </dgm:t>
    </dgm:pt>
    <dgm:pt modelId="{08A00580-A57D-471B-842D-6647F681A1D5}" type="pres">
      <dgm:prSet presAssocID="{8AE75CD5-8573-44F5-8460-C6C34231A61F}" presName="sibTrans" presStyleLbl="sibTrans2D1" presStyleIdx="0" presStyleCnt="5"/>
      <dgm:spPr/>
      <dgm:t>
        <a:bodyPr/>
        <a:lstStyle/>
        <a:p>
          <a:endParaRPr lang="nb-NO"/>
        </a:p>
      </dgm:t>
    </dgm:pt>
    <dgm:pt modelId="{0AF511FC-2006-4EFA-8DEA-DBA3AC7C19A4}" type="pres">
      <dgm:prSet presAssocID="{8AE75CD5-8573-44F5-8460-C6C34231A61F}" presName="connectorText" presStyleLbl="sibTrans2D1" presStyleIdx="0" presStyleCnt="5"/>
      <dgm:spPr/>
      <dgm:t>
        <a:bodyPr/>
        <a:lstStyle/>
        <a:p>
          <a:endParaRPr lang="nb-NO"/>
        </a:p>
      </dgm:t>
    </dgm:pt>
    <dgm:pt modelId="{33D18CB9-2A4E-4CA2-8E59-17196576219F}" type="pres">
      <dgm:prSet presAssocID="{F14F3496-F80C-48A3-B11E-7DE32BEF4202}" presName="node" presStyleLbl="node1" presStyleIdx="1" presStyleCnt="5">
        <dgm:presLayoutVars>
          <dgm:bulletEnabled val="1"/>
        </dgm:presLayoutVars>
      </dgm:prSet>
      <dgm:spPr/>
      <dgm:t>
        <a:bodyPr/>
        <a:lstStyle/>
        <a:p>
          <a:endParaRPr lang="nb-NO"/>
        </a:p>
      </dgm:t>
    </dgm:pt>
    <dgm:pt modelId="{02E56AEE-4AD4-48B0-83CC-A2EF6FF2A7D3}" type="pres">
      <dgm:prSet presAssocID="{7EB58F2A-8A7E-422E-B77E-41DC6706C6A2}" presName="sibTrans" presStyleLbl="sibTrans2D1" presStyleIdx="1" presStyleCnt="5"/>
      <dgm:spPr/>
      <dgm:t>
        <a:bodyPr/>
        <a:lstStyle/>
        <a:p>
          <a:endParaRPr lang="nb-NO"/>
        </a:p>
      </dgm:t>
    </dgm:pt>
    <dgm:pt modelId="{07F8332B-FF13-4949-98B0-02EB2E040181}" type="pres">
      <dgm:prSet presAssocID="{7EB58F2A-8A7E-422E-B77E-41DC6706C6A2}" presName="connectorText" presStyleLbl="sibTrans2D1" presStyleIdx="1" presStyleCnt="5"/>
      <dgm:spPr/>
      <dgm:t>
        <a:bodyPr/>
        <a:lstStyle/>
        <a:p>
          <a:endParaRPr lang="nb-NO"/>
        </a:p>
      </dgm:t>
    </dgm:pt>
    <dgm:pt modelId="{9D094052-146C-401F-A52B-2836991191BD}" type="pres">
      <dgm:prSet presAssocID="{BC9C00E6-4EF8-4F31-823C-3548FAFA5634}" presName="node" presStyleLbl="node1" presStyleIdx="2" presStyleCnt="5">
        <dgm:presLayoutVars>
          <dgm:bulletEnabled val="1"/>
        </dgm:presLayoutVars>
      </dgm:prSet>
      <dgm:spPr/>
      <dgm:t>
        <a:bodyPr/>
        <a:lstStyle/>
        <a:p>
          <a:endParaRPr lang="nb-NO"/>
        </a:p>
      </dgm:t>
    </dgm:pt>
    <dgm:pt modelId="{63896FB0-7641-4273-9286-9FE1DFE0479D}" type="pres">
      <dgm:prSet presAssocID="{CF4EE887-AC8B-4066-A703-7AAC731645CE}" presName="sibTrans" presStyleLbl="sibTrans2D1" presStyleIdx="2" presStyleCnt="5"/>
      <dgm:spPr/>
      <dgm:t>
        <a:bodyPr/>
        <a:lstStyle/>
        <a:p>
          <a:endParaRPr lang="nb-NO"/>
        </a:p>
      </dgm:t>
    </dgm:pt>
    <dgm:pt modelId="{FF7F9857-9EDF-40A6-8D30-2871DBC9978E}" type="pres">
      <dgm:prSet presAssocID="{CF4EE887-AC8B-4066-A703-7AAC731645CE}" presName="connectorText" presStyleLbl="sibTrans2D1" presStyleIdx="2" presStyleCnt="5"/>
      <dgm:spPr/>
      <dgm:t>
        <a:bodyPr/>
        <a:lstStyle/>
        <a:p>
          <a:endParaRPr lang="nb-NO"/>
        </a:p>
      </dgm:t>
    </dgm:pt>
    <dgm:pt modelId="{CEC23709-C1C0-4F08-AFEA-BC8625847EE8}" type="pres">
      <dgm:prSet presAssocID="{75A060EF-11C8-4D97-B5C4-1951EE9AFBA8}" presName="node" presStyleLbl="node1" presStyleIdx="3" presStyleCnt="5">
        <dgm:presLayoutVars>
          <dgm:bulletEnabled val="1"/>
        </dgm:presLayoutVars>
      </dgm:prSet>
      <dgm:spPr/>
      <dgm:t>
        <a:bodyPr/>
        <a:lstStyle/>
        <a:p>
          <a:endParaRPr lang="nb-NO"/>
        </a:p>
      </dgm:t>
    </dgm:pt>
    <dgm:pt modelId="{1A14F9DC-C478-41D1-A187-CD117A7EEA2B}" type="pres">
      <dgm:prSet presAssocID="{13F9E146-9715-4BF8-8257-14E184887B48}" presName="sibTrans" presStyleLbl="sibTrans2D1" presStyleIdx="3" presStyleCnt="5"/>
      <dgm:spPr/>
      <dgm:t>
        <a:bodyPr/>
        <a:lstStyle/>
        <a:p>
          <a:endParaRPr lang="nb-NO"/>
        </a:p>
      </dgm:t>
    </dgm:pt>
    <dgm:pt modelId="{07F80FB4-29C4-430E-B5B3-9D869826B7BC}" type="pres">
      <dgm:prSet presAssocID="{13F9E146-9715-4BF8-8257-14E184887B48}" presName="connectorText" presStyleLbl="sibTrans2D1" presStyleIdx="3" presStyleCnt="5"/>
      <dgm:spPr/>
      <dgm:t>
        <a:bodyPr/>
        <a:lstStyle/>
        <a:p>
          <a:endParaRPr lang="nb-NO"/>
        </a:p>
      </dgm:t>
    </dgm:pt>
    <dgm:pt modelId="{9AA0D6DE-6A25-4924-A989-83CC04869FDE}" type="pres">
      <dgm:prSet presAssocID="{E28801A1-9923-4C25-B9A0-752F5454690C}" presName="node" presStyleLbl="node1" presStyleIdx="4" presStyleCnt="5" custScaleX="123739" custScaleY="110395">
        <dgm:presLayoutVars>
          <dgm:bulletEnabled val="1"/>
        </dgm:presLayoutVars>
      </dgm:prSet>
      <dgm:spPr/>
      <dgm:t>
        <a:bodyPr/>
        <a:lstStyle/>
        <a:p>
          <a:endParaRPr lang="nb-NO"/>
        </a:p>
      </dgm:t>
    </dgm:pt>
    <dgm:pt modelId="{C2709100-C26B-43D2-A27C-91174F01DCFA}" type="pres">
      <dgm:prSet presAssocID="{56FE0F9B-EF03-4C9A-9C86-2B68C71F876C}" presName="sibTrans" presStyleLbl="sibTrans2D1" presStyleIdx="4" presStyleCnt="5"/>
      <dgm:spPr/>
      <dgm:t>
        <a:bodyPr/>
        <a:lstStyle/>
        <a:p>
          <a:endParaRPr lang="nb-NO"/>
        </a:p>
      </dgm:t>
    </dgm:pt>
    <dgm:pt modelId="{4EBE21D4-B985-4A8A-810B-F75FCEA0CAC7}" type="pres">
      <dgm:prSet presAssocID="{56FE0F9B-EF03-4C9A-9C86-2B68C71F876C}" presName="connectorText" presStyleLbl="sibTrans2D1" presStyleIdx="4" presStyleCnt="5"/>
      <dgm:spPr/>
      <dgm:t>
        <a:bodyPr/>
        <a:lstStyle/>
        <a:p>
          <a:endParaRPr lang="nb-NO"/>
        </a:p>
      </dgm:t>
    </dgm:pt>
  </dgm:ptLst>
  <dgm:cxnLst>
    <dgm:cxn modelId="{2FF1113C-479E-4D08-9559-2A52F3A03D02}" type="presOf" srcId="{7EB58F2A-8A7E-422E-B77E-41DC6706C6A2}" destId="{07F8332B-FF13-4949-98B0-02EB2E040181}" srcOrd="1" destOrd="0" presId="urn:microsoft.com/office/officeart/2005/8/layout/cycle2"/>
    <dgm:cxn modelId="{3E39E76C-43E0-4D32-8FEC-ADA0F9C4FE35}" srcId="{68505335-5F6E-47FE-A210-B0A0BFF39E93}" destId="{F14F3496-F80C-48A3-B11E-7DE32BEF4202}" srcOrd="1" destOrd="0" parTransId="{AA10BC1D-478E-455D-A9BE-3AAD0F0FB34F}" sibTransId="{7EB58F2A-8A7E-422E-B77E-41DC6706C6A2}"/>
    <dgm:cxn modelId="{55983F59-F046-4CE8-B031-39694005D4F5}" srcId="{68505335-5F6E-47FE-A210-B0A0BFF39E93}" destId="{E28801A1-9923-4C25-B9A0-752F5454690C}" srcOrd="4" destOrd="0" parTransId="{687D8775-4213-4682-868E-CB0675985388}" sibTransId="{56FE0F9B-EF03-4C9A-9C86-2B68C71F876C}"/>
    <dgm:cxn modelId="{4D3BED12-D316-4B1A-87EB-2E233532D578}" type="presOf" srcId="{56FE0F9B-EF03-4C9A-9C86-2B68C71F876C}" destId="{4EBE21D4-B985-4A8A-810B-F75FCEA0CAC7}" srcOrd="1" destOrd="0" presId="urn:microsoft.com/office/officeart/2005/8/layout/cycle2"/>
    <dgm:cxn modelId="{725B7D15-FB8B-498D-8ACF-F7EAF3D1D7DB}" type="presOf" srcId="{56FE0F9B-EF03-4C9A-9C86-2B68C71F876C}" destId="{C2709100-C26B-43D2-A27C-91174F01DCFA}" srcOrd="0" destOrd="0" presId="urn:microsoft.com/office/officeart/2005/8/layout/cycle2"/>
    <dgm:cxn modelId="{153BF68E-F2FD-4E65-BAA4-2E82CE5C40AC}" type="presOf" srcId="{CF4EE887-AC8B-4066-A703-7AAC731645CE}" destId="{FF7F9857-9EDF-40A6-8D30-2871DBC9978E}" srcOrd="1" destOrd="0" presId="urn:microsoft.com/office/officeart/2005/8/layout/cycle2"/>
    <dgm:cxn modelId="{836D8C7A-786D-4326-BEDE-1FD2665C1476}" type="presOf" srcId="{BC9C00E6-4EF8-4F31-823C-3548FAFA5634}" destId="{9D094052-146C-401F-A52B-2836991191BD}" srcOrd="0" destOrd="0" presId="urn:microsoft.com/office/officeart/2005/8/layout/cycle2"/>
    <dgm:cxn modelId="{50652B88-DE8D-475F-BB72-E4A91B38D64D}" type="presOf" srcId="{13F9E146-9715-4BF8-8257-14E184887B48}" destId="{07F80FB4-29C4-430E-B5B3-9D869826B7BC}" srcOrd="1" destOrd="0" presId="urn:microsoft.com/office/officeart/2005/8/layout/cycle2"/>
    <dgm:cxn modelId="{2CA965B9-9422-4F3D-8D25-38F262434872}" srcId="{68505335-5F6E-47FE-A210-B0A0BFF39E93}" destId="{BC9C00E6-4EF8-4F31-823C-3548FAFA5634}" srcOrd="2" destOrd="0" parTransId="{77FE35B1-F0C0-4D00-94E9-E5017BDC5D60}" sibTransId="{CF4EE887-AC8B-4066-A703-7AAC731645CE}"/>
    <dgm:cxn modelId="{9E7C2AAF-45A2-49FB-B430-0AAB15C5A64B}" type="presOf" srcId="{13F9E146-9715-4BF8-8257-14E184887B48}" destId="{1A14F9DC-C478-41D1-A187-CD117A7EEA2B}" srcOrd="0" destOrd="0" presId="urn:microsoft.com/office/officeart/2005/8/layout/cycle2"/>
    <dgm:cxn modelId="{C432ED0C-EF2C-4274-BFD2-077E4E39997D}" type="presOf" srcId="{7EB58F2A-8A7E-422E-B77E-41DC6706C6A2}" destId="{02E56AEE-4AD4-48B0-83CC-A2EF6FF2A7D3}" srcOrd="0" destOrd="0" presId="urn:microsoft.com/office/officeart/2005/8/layout/cycle2"/>
    <dgm:cxn modelId="{F0D05A39-6ED6-41ED-B0B3-D3B07E1A60E6}" srcId="{68505335-5F6E-47FE-A210-B0A0BFF39E93}" destId="{75A060EF-11C8-4D97-B5C4-1951EE9AFBA8}" srcOrd="3" destOrd="0" parTransId="{39B6D06E-5F4C-4640-88A6-8BF2CD3B159E}" sibTransId="{13F9E146-9715-4BF8-8257-14E184887B48}"/>
    <dgm:cxn modelId="{1F92C8C9-A152-40F5-818F-1F1B45E242FC}" type="presOf" srcId="{E28801A1-9923-4C25-B9A0-752F5454690C}" destId="{9AA0D6DE-6A25-4924-A989-83CC04869FDE}" srcOrd="0" destOrd="0" presId="urn:microsoft.com/office/officeart/2005/8/layout/cycle2"/>
    <dgm:cxn modelId="{851E4210-32C6-4A9F-BA86-DF9B25464209}" type="presOf" srcId="{F14F3496-F80C-48A3-B11E-7DE32BEF4202}" destId="{33D18CB9-2A4E-4CA2-8E59-17196576219F}" srcOrd="0" destOrd="0" presId="urn:microsoft.com/office/officeart/2005/8/layout/cycle2"/>
    <dgm:cxn modelId="{3EFB9540-79F7-4956-8058-101323E0F286}" type="presOf" srcId="{8AE75CD5-8573-44F5-8460-C6C34231A61F}" destId="{08A00580-A57D-471B-842D-6647F681A1D5}" srcOrd="0" destOrd="0" presId="urn:microsoft.com/office/officeart/2005/8/layout/cycle2"/>
    <dgm:cxn modelId="{FD1E94D2-514B-4DB1-95D3-A0EDDDCF0C79}" type="presOf" srcId="{8AE75CD5-8573-44F5-8460-C6C34231A61F}" destId="{0AF511FC-2006-4EFA-8DEA-DBA3AC7C19A4}" srcOrd="1" destOrd="0" presId="urn:microsoft.com/office/officeart/2005/8/layout/cycle2"/>
    <dgm:cxn modelId="{E8DBF8E1-E19A-495E-9FB7-70DE78FA228F}" type="presOf" srcId="{00140B19-4EA3-45D6-BF4B-CB72E2F22C47}" destId="{8155A890-305C-48CD-B671-E3CAA159A8A2}" srcOrd="0" destOrd="0" presId="urn:microsoft.com/office/officeart/2005/8/layout/cycle2"/>
    <dgm:cxn modelId="{94D938AF-4078-45A1-9CDB-EC79CA10D3EC}" type="presOf" srcId="{68505335-5F6E-47FE-A210-B0A0BFF39E93}" destId="{ACEE5035-2A1E-4009-8400-56BAE1230C6E}" srcOrd="0" destOrd="0" presId="urn:microsoft.com/office/officeart/2005/8/layout/cycle2"/>
    <dgm:cxn modelId="{506A063E-6561-4515-97F8-50D8F69F9451}" type="presOf" srcId="{75A060EF-11C8-4D97-B5C4-1951EE9AFBA8}" destId="{CEC23709-C1C0-4F08-AFEA-BC8625847EE8}" srcOrd="0" destOrd="0" presId="urn:microsoft.com/office/officeart/2005/8/layout/cycle2"/>
    <dgm:cxn modelId="{26D707DE-054F-43EF-89B7-D754995AEC11}" type="presOf" srcId="{CF4EE887-AC8B-4066-A703-7AAC731645CE}" destId="{63896FB0-7641-4273-9286-9FE1DFE0479D}" srcOrd="0" destOrd="0" presId="urn:microsoft.com/office/officeart/2005/8/layout/cycle2"/>
    <dgm:cxn modelId="{EBB76528-E8D5-4B2E-80FB-A956B50E0616}" srcId="{68505335-5F6E-47FE-A210-B0A0BFF39E93}" destId="{00140B19-4EA3-45D6-BF4B-CB72E2F22C47}" srcOrd="0" destOrd="0" parTransId="{35984696-5528-43BE-8C12-56F72F08E060}" sibTransId="{8AE75CD5-8573-44F5-8460-C6C34231A61F}"/>
    <dgm:cxn modelId="{AAF428E0-06CC-4684-B121-D374E372CA1A}" type="presParOf" srcId="{ACEE5035-2A1E-4009-8400-56BAE1230C6E}" destId="{8155A890-305C-48CD-B671-E3CAA159A8A2}" srcOrd="0" destOrd="0" presId="urn:microsoft.com/office/officeart/2005/8/layout/cycle2"/>
    <dgm:cxn modelId="{43E3F981-B156-47F7-9C6D-0D6013550172}" type="presParOf" srcId="{ACEE5035-2A1E-4009-8400-56BAE1230C6E}" destId="{08A00580-A57D-471B-842D-6647F681A1D5}" srcOrd="1" destOrd="0" presId="urn:microsoft.com/office/officeart/2005/8/layout/cycle2"/>
    <dgm:cxn modelId="{3023DA7E-6D5B-4FB0-8CFA-F07EA4F551EC}" type="presParOf" srcId="{08A00580-A57D-471B-842D-6647F681A1D5}" destId="{0AF511FC-2006-4EFA-8DEA-DBA3AC7C19A4}" srcOrd="0" destOrd="0" presId="urn:microsoft.com/office/officeart/2005/8/layout/cycle2"/>
    <dgm:cxn modelId="{BEBE8891-A99B-4BC0-8C0C-20FD390438E3}" type="presParOf" srcId="{ACEE5035-2A1E-4009-8400-56BAE1230C6E}" destId="{33D18CB9-2A4E-4CA2-8E59-17196576219F}" srcOrd="2" destOrd="0" presId="urn:microsoft.com/office/officeart/2005/8/layout/cycle2"/>
    <dgm:cxn modelId="{975FD1F0-8AA2-4D06-9550-10C3F5F6A937}" type="presParOf" srcId="{ACEE5035-2A1E-4009-8400-56BAE1230C6E}" destId="{02E56AEE-4AD4-48B0-83CC-A2EF6FF2A7D3}" srcOrd="3" destOrd="0" presId="urn:microsoft.com/office/officeart/2005/8/layout/cycle2"/>
    <dgm:cxn modelId="{B006E644-F3AC-42EC-B773-79B69067BE5B}" type="presParOf" srcId="{02E56AEE-4AD4-48B0-83CC-A2EF6FF2A7D3}" destId="{07F8332B-FF13-4949-98B0-02EB2E040181}" srcOrd="0" destOrd="0" presId="urn:microsoft.com/office/officeart/2005/8/layout/cycle2"/>
    <dgm:cxn modelId="{E2982D52-4ECA-4933-9005-266915C55E48}" type="presParOf" srcId="{ACEE5035-2A1E-4009-8400-56BAE1230C6E}" destId="{9D094052-146C-401F-A52B-2836991191BD}" srcOrd="4" destOrd="0" presId="urn:microsoft.com/office/officeart/2005/8/layout/cycle2"/>
    <dgm:cxn modelId="{6B96224C-481D-4897-A26D-77CDB0C6E93C}" type="presParOf" srcId="{ACEE5035-2A1E-4009-8400-56BAE1230C6E}" destId="{63896FB0-7641-4273-9286-9FE1DFE0479D}" srcOrd="5" destOrd="0" presId="urn:microsoft.com/office/officeart/2005/8/layout/cycle2"/>
    <dgm:cxn modelId="{67D69845-A2D1-4E69-B627-29FFD168203F}" type="presParOf" srcId="{63896FB0-7641-4273-9286-9FE1DFE0479D}" destId="{FF7F9857-9EDF-40A6-8D30-2871DBC9978E}" srcOrd="0" destOrd="0" presId="urn:microsoft.com/office/officeart/2005/8/layout/cycle2"/>
    <dgm:cxn modelId="{C5383EA3-9DC8-4BD9-BCC8-A5E83B2DFAF4}" type="presParOf" srcId="{ACEE5035-2A1E-4009-8400-56BAE1230C6E}" destId="{CEC23709-C1C0-4F08-AFEA-BC8625847EE8}" srcOrd="6" destOrd="0" presId="urn:microsoft.com/office/officeart/2005/8/layout/cycle2"/>
    <dgm:cxn modelId="{56FEEBBC-EEEA-4437-A46A-640E54257AB5}" type="presParOf" srcId="{ACEE5035-2A1E-4009-8400-56BAE1230C6E}" destId="{1A14F9DC-C478-41D1-A187-CD117A7EEA2B}" srcOrd="7" destOrd="0" presId="urn:microsoft.com/office/officeart/2005/8/layout/cycle2"/>
    <dgm:cxn modelId="{0CAA38BA-9F89-47EB-BE1D-617C86FD3727}" type="presParOf" srcId="{1A14F9DC-C478-41D1-A187-CD117A7EEA2B}" destId="{07F80FB4-29C4-430E-B5B3-9D869826B7BC}" srcOrd="0" destOrd="0" presId="urn:microsoft.com/office/officeart/2005/8/layout/cycle2"/>
    <dgm:cxn modelId="{86E17F7E-8E14-47E7-A967-859039B82E67}" type="presParOf" srcId="{ACEE5035-2A1E-4009-8400-56BAE1230C6E}" destId="{9AA0D6DE-6A25-4924-A989-83CC04869FDE}" srcOrd="8" destOrd="0" presId="urn:microsoft.com/office/officeart/2005/8/layout/cycle2"/>
    <dgm:cxn modelId="{B0817E63-948F-4F2C-A69B-5ED403D1891A}" type="presParOf" srcId="{ACEE5035-2A1E-4009-8400-56BAE1230C6E}" destId="{C2709100-C26B-43D2-A27C-91174F01DCFA}" srcOrd="9" destOrd="0" presId="urn:microsoft.com/office/officeart/2005/8/layout/cycle2"/>
    <dgm:cxn modelId="{014E6897-24E9-4C0D-8432-1171CE35891D}" type="presParOf" srcId="{C2709100-C26B-43D2-A27C-91174F01DCFA}" destId="{4EBE21D4-B985-4A8A-810B-F75FCEA0CAC7}"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2867E9-8057-4CFF-92DB-E0E4967FF59F}">
      <dsp:nvSpPr>
        <dsp:cNvPr id="0" name=""/>
        <dsp:cNvSpPr/>
      </dsp:nvSpPr>
      <dsp:spPr>
        <a:xfrm>
          <a:off x="5565648" y="3961290"/>
          <a:ext cx="2078069" cy="1042630"/>
        </a:xfrm>
        <a:prstGeom prst="roundRect">
          <a:avLst>
            <a:gd name="adj" fmla="val 10000"/>
          </a:avLst>
        </a:prstGeom>
        <a:solidFill>
          <a:schemeClr val="accent3">
            <a:lumMod val="95000"/>
            <a:alpha val="9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t" anchorCtr="0">
          <a:noAutofit/>
        </a:bodyPr>
        <a:lstStyle/>
        <a:p>
          <a:pPr marL="114300" lvl="1" indent="-114300" algn="l" defTabSz="666750">
            <a:lnSpc>
              <a:spcPct val="90000"/>
            </a:lnSpc>
            <a:spcBef>
              <a:spcPct val="0"/>
            </a:spcBef>
            <a:spcAft>
              <a:spcPct val="15000"/>
            </a:spcAft>
            <a:buChar char="••"/>
          </a:pPr>
          <a:r>
            <a:rPr lang="nb-NO" sz="1500" b="1" kern="1200" dirty="0"/>
            <a:t>Steffensrud Helse</a:t>
          </a:r>
        </a:p>
      </dsp:txBody>
      <dsp:txXfrm>
        <a:off x="6211972" y="4244850"/>
        <a:ext cx="1408842" cy="736167"/>
      </dsp:txXfrm>
    </dsp:sp>
    <dsp:sp modelId="{3E3E1A01-2476-45E9-8D6B-93D5AD58C843}">
      <dsp:nvSpPr>
        <dsp:cNvPr id="0" name=""/>
        <dsp:cNvSpPr/>
      </dsp:nvSpPr>
      <dsp:spPr>
        <a:xfrm>
          <a:off x="1116315" y="3744419"/>
          <a:ext cx="2081916" cy="1314381"/>
        </a:xfrm>
        <a:prstGeom prst="roundRect">
          <a:avLst>
            <a:gd name="adj" fmla="val 10000"/>
          </a:avLst>
        </a:prstGeom>
        <a:solidFill>
          <a:srgbClr val="FFCCFF">
            <a:alpha val="89804"/>
          </a:srgb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t" anchorCtr="0">
          <a:noAutofit/>
        </a:bodyPr>
        <a:lstStyle/>
        <a:p>
          <a:pPr marL="114300" lvl="1" indent="-114300" algn="l" defTabSz="666750">
            <a:lnSpc>
              <a:spcPct val="90000"/>
            </a:lnSpc>
            <a:spcBef>
              <a:spcPct val="0"/>
            </a:spcBef>
            <a:spcAft>
              <a:spcPct val="15000"/>
            </a:spcAft>
            <a:buChar char="••"/>
          </a:pPr>
          <a:r>
            <a:rPr lang="nb-NO" sz="1500" b="1" kern="1200" dirty="0">
              <a:solidFill>
                <a:schemeClr val="tx1"/>
              </a:solidFill>
            </a:rPr>
            <a:t>Steffensrud Bedrift</a:t>
          </a:r>
        </a:p>
      </dsp:txBody>
      <dsp:txXfrm>
        <a:off x="1145188" y="4101888"/>
        <a:ext cx="1399595" cy="928039"/>
      </dsp:txXfrm>
    </dsp:sp>
    <dsp:sp modelId="{634637BF-746E-44A3-BC41-A1B640C6AF70}">
      <dsp:nvSpPr>
        <dsp:cNvPr id="0" name=""/>
        <dsp:cNvSpPr/>
      </dsp:nvSpPr>
      <dsp:spPr>
        <a:xfrm>
          <a:off x="5565648" y="567852"/>
          <a:ext cx="2078069" cy="1041337"/>
        </a:xfrm>
        <a:prstGeom prst="roundRect">
          <a:avLst>
            <a:gd name="adj" fmla="val 10000"/>
          </a:avLst>
        </a:prstGeom>
        <a:solidFill>
          <a:schemeClr val="accent6">
            <a:lumMod val="20000"/>
            <a:lumOff val="80000"/>
            <a:alpha val="9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t" anchorCtr="0">
          <a:noAutofit/>
        </a:bodyPr>
        <a:lstStyle/>
        <a:p>
          <a:pPr marL="114300" lvl="1" indent="-114300" algn="l" defTabSz="666750">
            <a:lnSpc>
              <a:spcPct val="90000"/>
            </a:lnSpc>
            <a:spcBef>
              <a:spcPct val="0"/>
            </a:spcBef>
            <a:spcAft>
              <a:spcPct val="15000"/>
            </a:spcAft>
            <a:buChar char="••"/>
          </a:pPr>
          <a:r>
            <a:rPr lang="nb-NO" sz="1500" b="1" kern="1200" dirty="0"/>
            <a:t>Steffensrud Aktiv</a:t>
          </a:r>
        </a:p>
      </dsp:txBody>
      <dsp:txXfrm>
        <a:off x="6211944" y="590727"/>
        <a:ext cx="1408898" cy="735252"/>
      </dsp:txXfrm>
    </dsp:sp>
    <dsp:sp modelId="{F04EDCDC-8D75-42E0-B36D-E064E56F2A38}">
      <dsp:nvSpPr>
        <dsp:cNvPr id="0" name=""/>
        <dsp:cNvSpPr/>
      </dsp:nvSpPr>
      <dsp:spPr>
        <a:xfrm>
          <a:off x="188052" y="-5"/>
          <a:ext cx="3699811" cy="2370316"/>
        </a:xfrm>
        <a:prstGeom prst="roundRect">
          <a:avLst>
            <a:gd name="adj" fmla="val 10000"/>
          </a:avLst>
        </a:prstGeom>
        <a:solidFill>
          <a:srgbClr val="92D050"/>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t" anchorCtr="0">
          <a:noAutofit/>
        </a:bodyPr>
        <a:lstStyle/>
        <a:p>
          <a:pPr marL="228600" lvl="1" indent="-228600" algn="l" defTabSz="1066800">
            <a:lnSpc>
              <a:spcPct val="90000"/>
            </a:lnSpc>
            <a:spcBef>
              <a:spcPct val="0"/>
            </a:spcBef>
            <a:spcAft>
              <a:spcPct val="15000"/>
            </a:spcAft>
            <a:buChar char="••"/>
          </a:pPr>
          <a:r>
            <a:rPr lang="nb-NO" sz="2400" kern="1200" dirty="0"/>
            <a:t>Steffensrud rehabilitering</a:t>
          </a:r>
        </a:p>
      </dsp:txBody>
      <dsp:txXfrm>
        <a:off x="240120" y="52063"/>
        <a:ext cx="2485732" cy="1673601"/>
      </dsp:txXfrm>
    </dsp:sp>
    <dsp:sp modelId="{79B0FD87-D329-4668-85AE-0EFB1C832B29}">
      <dsp:nvSpPr>
        <dsp:cNvPr id="0" name=""/>
        <dsp:cNvSpPr/>
      </dsp:nvSpPr>
      <dsp:spPr>
        <a:xfrm>
          <a:off x="2073515" y="381141"/>
          <a:ext cx="2161233" cy="2161233"/>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nb-NO" sz="1900" kern="1200" dirty="0">
              <a:solidFill>
                <a:schemeClr val="bg1"/>
              </a:solidFill>
            </a:rPr>
            <a:t>Helse Sør-Øst</a:t>
          </a:r>
        </a:p>
        <a:p>
          <a:pPr lvl="0" algn="ctr" defTabSz="844550">
            <a:lnSpc>
              <a:spcPct val="90000"/>
            </a:lnSpc>
            <a:spcBef>
              <a:spcPct val="0"/>
            </a:spcBef>
            <a:spcAft>
              <a:spcPct val="35000"/>
            </a:spcAft>
          </a:pPr>
          <a:r>
            <a:rPr lang="nb-NO" sz="1400" kern="1200" dirty="0">
              <a:solidFill>
                <a:schemeClr val="bg1"/>
              </a:solidFill>
            </a:rPr>
            <a:t>Kommuner</a:t>
          </a:r>
        </a:p>
        <a:p>
          <a:pPr lvl="0" algn="ctr" defTabSz="844550">
            <a:lnSpc>
              <a:spcPct val="90000"/>
            </a:lnSpc>
            <a:spcBef>
              <a:spcPct val="0"/>
            </a:spcBef>
            <a:spcAft>
              <a:spcPct val="35000"/>
            </a:spcAft>
          </a:pPr>
          <a:r>
            <a:rPr lang="nb-NO" sz="1400" kern="1200" dirty="0">
              <a:solidFill>
                <a:schemeClr val="bg1"/>
              </a:solidFill>
            </a:rPr>
            <a:t>Forsikring </a:t>
          </a:r>
        </a:p>
        <a:p>
          <a:pPr lvl="0" algn="ctr" defTabSz="844550">
            <a:lnSpc>
              <a:spcPct val="90000"/>
            </a:lnSpc>
            <a:spcBef>
              <a:spcPct val="0"/>
            </a:spcBef>
            <a:spcAft>
              <a:spcPct val="35000"/>
            </a:spcAft>
          </a:pPr>
          <a:r>
            <a:rPr lang="nb-NO" sz="1400" kern="1200" dirty="0">
              <a:solidFill>
                <a:schemeClr val="bg1"/>
              </a:solidFill>
            </a:rPr>
            <a:t>Egenbetalte</a:t>
          </a:r>
        </a:p>
      </dsp:txBody>
      <dsp:txXfrm>
        <a:off x="2706525" y="1014151"/>
        <a:ext cx="1528223" cy="1528223"/>
      </dsp:txXfrm>
    </dsp:sp>
    <dsp:sp modelId="{49480C1F-5C61-4600-9C50-EA0F5EC3008F}">
      <dsp:nvSpPr>
        <dsp:cNvPr id="0" name=""/>
        <dsp:cNvSpPr/>
      </dsp:nvSpPr>
      <dsp:spPr>
        <a:xfrm rot="5400000">
          <a:off x="4334575" y="381141"/>
          <a:ext cx="2161233" cy="2161233"/>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nb-NO" sz="1900" kern="1200" dirty="0">
              <a:solidFill>
                <a:schemeClr val="bg1"/>
              </a:solidFill>
            </a:rPr>
            <a:t>Trenings-tilbud </a:t>
          </a:r>
        </a:p>
        <a:p>
          <a:pPr lvl="0" algn="ctr" defTabSz="844550">
            <a:lnSpc>
              <a:spcPct val="90000"/>
            </a:lnSpc>
            <a:spcBef>
              <a:spcPct val="0"/>
            </a:spcBef>
            <a:spcAft>
              <a:spcPct val="35000"/>
            </a:spcAft>
          </a:pPr>
          <a:r>
            <a:rPr lang="nb-NO" sz="1900" kern="1200" dirty="0">
              <a:solidFill>
                <a:schemeClr val="bg1"/>
              </a:solidFill>
            </a:rPr>
            <a:t>Basseng</a:t>
          </a:r>
        </a:p>
      </dsp:txBody>
      <dsp:txXfrm rot="-5400000">
        <a:off x="4334575" y="1014151"/>
        <a:ext cx="1528223" cy="1528223"/>
      </dsp:txXfrm>
    </dsp:sp>
    <dsp:sp modelId="{DAD9B66D-9E4B-46AA-847C-094830E26ADC}">
      <dsp:nvSpPr>
        <dsp:cNvPr id="0" name=""/>
        <dsp:cNvSpPr/>
      </dsp:nvSpPr>
      <dsp:spPr>
        <a:xfrm rot="10800000">
          <a:off x="4334575" y="2642201"/>
          <a:ext cx="2161233" cy="2161233"/>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nb-NO" sz="1900" kern="1200" dirty="0">
              <a:solidFill>
                <a:schemeClr val="bg1"/>
              </a:solidFill>
            </a:rPr>
            <a:t>Kjøp av enkelt-tjenester</a:t>
          </a:r>
        </a:p>
      </dsp:txBody>
      <dsp:txXfrm rot="10800000">
        <a:off x="4334575" y="2642201"/>
        <a:ext cx="1528223" cy="1528223"/>
      </dsp:txXfrm>
    </dsp:sp>
    <dsp:sp modelId="{EBAF475D-F155-4680-BDFB-C77E3B1A1A12}">
      <dsp:nvSpPr>
        <dsp:cNvPr id="0" name=""/>
        <dsp:cNvSpPr/>
      </dsp:nvSpPr>
      <dsp:spPr>
        <a:xfrm rot="16200000">
          <a:off x="2073515" y="2642201"/>
          <a:ext cx="2161233" cy="2161233"/>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nb-NO" sz="1900" kern="1200" dirty="0">
              <a:solidFill>
                <a:schemeClr val="bg1"/>
              </a:solidFill>
            </a:rPr>
            <a:t>Oppfølging og veiledning av bedrifter</a:t>
          </a:r>
        </a:p>
      </dsp:txBody>
      <dsp:txXfrm rot="5400000">
        <a:off x="2706525" y="2642201"/>
        <a:ext cx="1528223" cy="1528223"/>
      </dsp:txXfrm>
    </dsp:sp>
    <dsp:sp modelId="{01885E5C-FE5C-4E43-B396-EC0B68CDAB59}">
      <dsp:nvSpPr>
        <dsp:cNvPr id="0" name=""/>
        <dsp:cNvSpPr/>
      </dsp:nvSpPr>
      <dsp:spPr>
        <a:xfrm>
          <a:off x="3911562" y="2143070"/>
          <a:ext cx="746199" cy="648869"/>
        </a:xfrm>
        <a:prstGeom prst="circular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2F3A123-2ADD-4BF7-8F37-3F629264EA63}">
      <dsp:nvSpPr>
        <dsp:cNvPr id="0" name=""/>
        <dsp:cNvSpPr/>
      </dsp:nvSpPr>
      <dsp:spPr>
        <a:xfrm rot="10800000">
          <a:off x="3911562" y="2392635"/>
          <a:ext cx="746199" cy="648869"/>
        </a:xfrm>
        <a:prstGeom prst="circular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55A890-305C-48CD-B671-E3CAA159A8A2}">
      <dsp:nvSpPr>
        <dsp:cNvPr id="0" name=""/>
        <dsp:cNvSpPr/>
      </dsp:nvSpPr>
      <dsp:spPr>
        <a:xfrm>
          <a:off x="3479030" y="1497"/>
          <a:ext cx="1483125" cy="1483125"/>
        </a:xfrm>
        <a:prstGeom prst="ellipse">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nb-NO" sz="3200" kern="1200" dirty="0">
              <a:solidFill>
                <a:schemeClr val="tx1"/>
              </a:solidFill>
            </a:rPr>
            <a:t>TID</a:t>
          </a:r>
        </a:p>
      </dsp:txBody>
      <dsp:txXfrm>
        <a:off x="3696229" y="218696"/>
        <a:ext cx="1048727" cy="1048727"/>
      </dsp:txXfrm>
    </dsp:sp>
    <dsp:sp modelId="{08A00580-A57D-471B-842D-6647F681A1D5}">
      <dsp:nvSpPr>
        <dsp:cNvPr id="0" name=""/>
        <dsp:cNvSpPr/>
      </dsp:nvSpPr>
      <dsp:spPr>
        <a:xfrm rot="2160000">
          <a:off x="4915213" y="1140574"/>
          <a:ext cx="393977" cy="500554"/>
        </a:xfrm>
        <a:prstGeom prst="rightArrow">
          <a:avLst>
            <a:gd name="adj1" fmla="val 60000"/>
            <a:gd name="adj2" fmla="val 50000"/>
          </a:avLst>
        </a:prstGeom>
        <a:solidFill>
          <a:schemeClr val="accent2">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nb-NO" sz="2200" kern="1200"/>
        </a:p>
      </dsp:txBody>
      <dsp:txXfrm>
        <a:off x="4926499" y="1205949"/>
        <a:ext cx="275784" cy="300332"/>
      </dsp:txXfrm>
    </dsp:sp>
    <dsp:sp modelId="{33D18CB9-2A4E-4CA2-8E59-17196576219F}">
      <dsp:nvSpPr>
        <dsp:cNvPr id="0" name=""/>
        <dsp:cNvSpPr/>
      </dsp:nvSpPr>
      <dsp:spPr>
        <a:xfrm>
          <a:off x="5280289" y="1310189"/>
          <a:ext cx="1483125" cy="1483125"/>
        </a:xfrm>
        <a:prstGeom prst="ellipse">
          <a:avLst/>
        </a:prstGeom>
        <a:solidFill>
          <a:schemeClr val="accent2">
            <a:shade val="80000"/>
            <a:hueOff val="1698"/>
            <a:satOff val="1146"/>
            <a:lumOff val="440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nb-NO" sz="3200" kern="1200" dirty="0">
              <a:solidFill>
                <a:schemeClr val="tx1"/>
              </a:solidFill>
            </a:rPr>
            <a:t>MÅL</a:t>
          </a:r>
        </a:p>
      </dsp:txBody>
      <dsp:txXfrm>
        <a:off x="5497488" y="1527388"/>
        <a:ext cx="1048727" cy="1048727"/>
      </dsp:txXfrm>
    </dsp:sp>
    <dsp:sp modelId="{02E56AEE-4AD4-48B0-83CC-A2EF6FF2A7D3}">
      <dsp:nvSpPr>
        <dsp:cNvPr id="0" name=""/>
        <dsp:cNvSpPr/>
      </dsp:nvSpPr>
      <dsp:spPr>
        <a:xfrm rot="6480000">
          <a:off x="5484299" y="2849623"/>
          <a:ext cx="393977" cy="500554"/>
        </a:xfrm>
        <a:prstGeom prst="rightArrow">
          <a:avLst>
            <a:gd name="adj1" fmla="val 60000"/>
            <a:gd name="adj2" fmla="val 50000"/>
          </a:avLst>
        </a:prstGeom>
        <a:solidFill>
          <a:schemeClr val="accent2">
            <a:shade val="90000"/>
            <a:hueOff val="1710"/>
            <a:satOff val="290"/>
            <a:lumOff val="354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nb-NO" sz="2200" kern="1200"/>
        </a:p>
      </dsp:txBody>
      <dsp:txXfrm rot="10800000">
        <a:off x="5561657" y="2893530"/>
        <a:ext cx="275784" cy="300332"/>
      </dsp:txXfrm>
    </dsp:sp>
    <dsp:sp modelId="{9D094052-146C-401F-A52B-2836991191BD}">
      <dsp:nvSpPr>
        <dsp:cNvPr id="0" name=""/>
        <dsp:cNvSpPr/>
      </dsp:nvSpPr>
      <dsp:spPr>
        <a:xfrm>
          <a:off x="4592270" y="3427696"/>
          <a:ext cx="1483125" cy="1483125"/>
        </a:xfrm>
        <a:prstGeom prst="ellipse">
          <a:avLst/>
        </a:prstGeom>
        <a:solidFill>
          <a:schemeClr val="accent2">
            <a:shade val="80000"/>
            <a:hueOff val="3395"/>
            <a:satOff val="2292"/>
            <a:lumOff val="880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nb-NO" sz="2000" kern="1200" dirty="0">
              <a:solidFill>
                <a:schemeClr val="tx1"/>
              </a:solidFill>
            </a:rPr>
            <a:t>VIRKE-MIDLER</a:t>
          </a:r>
        </a:p>
      </dsp:txBody>
      <dsp:txXfrm>
        <a:off x="4809469" y="3644895"/>
        <a:ext cx="1048727" cy="1048727"/>
      </dsp:txXfrm>
    </dsp:sp>
    <dsp:sp modelId="{63896FB0-7641-4273-9286-9FE1DFE0479D}">
      <dsp:nvSpPr>
        <dsp:cNvPr id="0" name=""/>
        <dsp:cNvSpPr/>
      </dsp:nvSpPr>
      <dsp:spPr>
        <a:xfrm rot="10800000">
          <a:off x="4034754" y="3918982"/>
          <a:ext cx="393977" cy="500554"/>
        </a:xfrm>
        <a:prstGeom prst="rightArrow">
          <a:avLst>
            <a:gd name="adj1" fmla="val 60000"/>
            <a:gd name="adj2" fmla="val 50000"/>
          </a:avLst>
        </a:prstGeom>
        <a:solidFill>
          <a:schemeClr val="accent2">
            <a:shade val="90000"/>
            <a:hueOff val="3419"/>
            <a:satOff val="580"/>
            <a:lumOff val="708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nb-NO" sz="2200" kern="1200"/>
        </a:p>
      </dsp:txBody>
      <dsp:txXfrm rot="10800000">
        <a:off x="4152947" y="4019093"/>
        <a:ext cx="275784" cy="300332"/>
      </dsp:txXfrm>
    </dsp:sp>
    <dsp:sp modelId="{CEC23709-C1C0-4F08-AFEA-BC8625847EE8}">
      <dsp:nvSpPr>
        <dsp:cNvPr id="0" name=""/>
        <dsp:cNvSpPr/>
      </dsp:nvSpPr>
      <dsp:spPr>
        <a:xfrm>
          <a:off x="2365790" y="3427696"/>
          <a:ext cx="1483125" cy="1483125"/>
        </a:xfrm>
        <a:prstGeom prst="ellipse">
          <a:avLst/>
        </a:prstGeom>
        <a:solidFill>
          <a:schemeClr val="accent2">
            <a:shade val="80000"/>
            <a:hueOff val="5093"/>
            <a:satOff val="3438"/>
            <a:lumOff val="1321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nb-NO" sz="2000" kern="1200" dirty="0">
              <a:solidFill>
                <a:schemeClr val="tx1"/>
              </a:solidFill>
            </a:rPr>
            <a:t>TVERR-FAGLIG</a:t>
          </a:r>
        </a:p>
      </dsp:txBody>
      <dsp:txXfrm>
        <a:off x="2582989" y="3644895"/>
        <a:ext cx="1048727" cy="1048727"/>
      </dsp:txXfrm>
    </dsp:sp>
    <dsp:sp modelId="{1A14F9DC-C478-41D1-A187-CD117A7EEA2B}">
      <dsp:nvSpPr>
        <dsp:cNvPr id="0" name=""/>
        <dsp:cNvSpPr/>
      </dsp:nvSpPr>
      <dsp:spPr>
        <a:xfrm rot="15120000">
          <a:off x="2605139" y="2910123"/>
          <a:ext cx="348832" cy="500554"/>
        </a:xfrm>
        <a:prstGeom prst="rightArrow">
          <a:avLst>
            <a:gd name="adj1" fmla="val 60000"/>
            <a:gd name="adj2" fmla="val 50000"/>
          </a:avLst>
        </a:prstGeom>
        <a:solidFill>
          <a:schemeClr val="accent2">
            <a:shade val="90000"/>
            <a:hueOff val="5129"/>
            <a:satOff val="869"/>
            <a:lumOff val="1062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nb-NO" sz="2200" kern="1200"/>
        </a:p>
      </dsp:txBody>
      <dsp:txXfrm rot="10800000">
        <a:off x="2673633" y="3059998"/>
        <a:ext cx="244182" cy="300332"/>
      </dsp:txXfrm>
    </dsp:sp>
    <dsp:sp modelId="{9AA0D6DE-6A25-4924-A989-83CC04869FDE}">
      <dsp:nvSpPr>
        <dsp:cNvPr id="0" name=""/>
        <dsp:cNvSpPr/>
      </dsp:nvSpPr>
      <dsp:spPr>
        <a:xfrm>
          <a:off x="1501731" y="1233103"/>
          <a:ext cx="1835204" cy="1637296"/>
        </a:xfrm>
        <a:prstGeom prst="ellipse">
          <a:avLst/>
        </a:prstGeom>
        <a:solidFill>
          <a:schemeClr val="accent2">
            <a:shade val="80000"/>
            <a:hueOff val="6790"/>
            <a:satOff val="4584"/>
            <a:lumOff val="176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nb-NO" sz="1400" kern="1200" dirty="0">
              <a:solidFill>
                <a:schemeClr val="tx1"/>
              </a:solidFill>
            </a:rPr>
            <a:t>DELTAKELSE OG MESTRING</a:t>
          </a:r>
        </a:p>
      </dsp:txBody>
      <dsp:txXfrm>
        <a:off x="1770490" y="1472879"/>
        <a:ext cx="1297686" cy="1157744"/>
      </dsp:txXfrm>
    </dsp:sp>
    <dsp:sp modelId="{C2709100-C26B-43D2-A27C-91174F01DCFA}">
      <dsp:nvSpPr>
        <dsp:cNvPr id="0" name=""/>
        <dsp:cNvSpPr/>
      </dsp:nvSpPr>
      <dsp:spPr>
        <a:xfrm rot="19440000">
          <a:off x="3207964" y="1111933"/>
          <a:ext cx="320880" cy="500554"/>
        </a:xfrm>
        <a:prstGeom prst="rightArrow">
          <a:avLst>
            <a:gd name="adj1" fmla="val 60000"/>
            <a:gd name="adj2" fmla="val 50000"/>
          </a:avLst>
        </a:prstGeom>
        <a:solidFill>
          <a:schemeClr val="accent2">
            <a:shade val="90000"/>
            <a:hueOff val="6838"/>
            <a:satOff val="1159"/>
            <a:lumOff val="1417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nb-NO" sz="2200" kern="1200"/>
        </a:p>
      </dsp:txBody>
      <dsp:txXfrm>
        <a:off x="3217156" y="1240335"/>
        <a:ext cx="224616" cy="300332"/>
      </dsp:txXfrm>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1" y="0"/>
            <a:ext cx="2916981" cy="468078"/>
          </a:xfrm>
          <a:prstGeom prst="rect">
            <a:avLst/>
          </a:prstGeom>
          <a:noFill/>
          <a:ln w="9525">
            <a:noFill/>
            <a:miter lim="800000"/>
            <a:headEnd/>
            <a:tailEnd/>
          </a:ln>
          <a:effectLst/>
        </p:spPr>
        <p:txBody>
          <a:bodyPr vert="horz" wrap="square" lIns="96354" tIns="48177" rIns="96354" bIns="48177" numCol="1" anchor="t" anchorCtr="0" compatLnSpc="1">
            <a:prstTxWarp prst="textNoShape">
              <a:avLst/>
            </a:prstTxWarp>
          </a:bodyPr>
          <a:lstStyle>
            <a:lvl1pPr algn="l" defTabSz="960248" eaLnBrk="0" hangingPunct="0">
              <a:lnSpc>
                <a:spcPct val="100000"/>
              </a:lnSpc>
              <a:spcBef>
                <a:spcPct val="0"/>
              </a:spcBef>
              <a:spcAft>
                <a:spcPct val="0"/>
              </a:spcAft>
              <a:buClrTx/>
              <a:buSzTx/>
              <a:defRPr sz="1300">
                <a:solidFill>
                  <a:schemeClr val="tx1"/>
                </a:solidFill>
                <a:latin typeface="Times New Roman" pitchFamily="18" charset="0"/>
              </a:defRPr>
            </a:lvl1pPr>
          </a:lstStyle>
          <a:p>
            <a:pPr>
              <a:defRPr/>
            </a:pPr>
            <a:endParaRPr lang="sv-SE" dirty="0">
              <a:latin typeface="Arial" pitchFamily="34" charset="0"/>
              <a:cs typeface="Arial" pitchFamily="34" charset="0"/>
            </a:endParaRPr>
          </a:p>
        </p:txBody>
      </p:sp>
      <p:sp>
        <p:nvSpPr>
          <p:cNvPr id="6147" name="Rectangle 3"/>
          <p:cNvSpPr>
            <a:spLocks noGrp="1" noChangeArrowheads="1"/>
          </p:cNvSpPr>
          <p:nvPr>
            <p:ph type="dt" sz="quarter" idx="1"/>
          </p:nvPr>
        </p:nvSpPr>
        <p:spPr bwMode="auto">
          <a:xfrm>
            <a:off x="3839653" y="0"/>
            <a:ext cx="2991463" cy="468078"/>
          </a:xfrm>
          <a:prstGeom prst="rect">
            <a:avLst/>
          </a:prstGeom>
          <a:noFill/>
          <a:ln w="9525">
            <a:noFill/>
            <a:miter lim="800000"/>
            <a:headEnd/>
            <a:tailEnd/>
          </a:ln>
          <a:effectLst/>
        </p:spPr>
        <p:txBody>
          <a:bodyPr vert="horz" wrap="square" lIns="96354" tIns="48177" rIns="96354" bIns="48177" numCol="1" anchor="t" anchorCtr="0" compatLnSpc="1">
            <a:prstTxWarp prst="textNoShape">
              <a:avLst/>
            </a:prstTxWarp>
          </a:bodyPr>
          <a:lstStyle>
            <a:lvl1pPr algn="r" defTabSz="960248" eaLnBrk="0" hangingPunct="0">
              <a:lnSpc>
                <a:spcPct val="100000"/>
              </a:lnSpc>
              <a:spcBef>
                <a:spcPct val="0"/>
              </a:spcBef>
              <a:spcAft>
                <a:spcPct val="0"/>
              </a:spcAft>
              <a:buClrTx/>
              <a:buSzTx/>
              <a:defRPr sz="1300">
                <a:solidFill>
                  <a:schemeClr val="tx1"/>
                </a:solidFill>
                <a:latin typeface="Times New Roman" pitchFamily="18" charset="0"/>
              </a:defRPr>
            </a:lvl1pPr>
          </a:lstStyle>
          <a:p>
            <a:pPr>
              <a:defRPr/>
            </a:pPr>
            <a:endParaRPr lang="sv-SE" dirty="0">
              <a:latin typeface="Arial" pitchFamily="34" charset="0"/>
              <a:cs typeface="Arial" pitchFamily="34" charset="0"/>
            </a:endParaRPr>
          </a:p>
        </p:txBody>
      </p:sp>
      <p:sp>
        <p:nvSpPr>
          <p:cNvPr id="6148" name="Rectangle 4"/>
          <p:cNvSpPr>
            <a:spLocks noGrp="1" noChangeArrowheads="1"/>
          </p:cNvSpPr>
          <p:nvPr>
            <p:ph type="ftr" sz="quarter" idx="2"/>
          </p:nvPr>
        </p:nvSpPr>
        <p:spPr bwMode="auto">
          <a:xfrm>
            <a:off x="1" y="9424687"/>
            <a:ext cx="2916981" cy="464998"/>
          </a:xfrm>
          <a:prstGeom prst="rect">
            <a:avLst/>
          </a:prstGeom>
          <a:noFill/>
          <a:ln w="9525">
            <a:noFill/>
            <a:miter lim="800000"/>
            <a:headEnd/>
            <a:tailEnd/>
          </a:ln>
          <a:effectLst/>
        </p:spPr>
        <p:txBody>
          <a:bodyPr vert="horz" wrap="square" lIns="96354" tIns="48177" rIns="96354" bIns="48177" numCol="1" anchor="b" anchorCtr="0" compatLnSpc="1">
            <a:prstTxWarp prst="textNoShape">
              <a:avLst/>
            </a:prstTxWarp>
          </a:bodyPr>
          <a:lstStyle>
            <a:lvl1pPr algn="l" defTabSz="960248" eaLnBrk="0" hangingPunct="0">
              <a:lnSpc>
                <a:spcPct val="100000"/>
              </a:lnSpc>
              <a:spcBef>
                <a:spcPct val="0"/>
              </a:spcBef>
              <a:spcAft>
                <a:spcPct val="0"/>
              </a:spcAft>
              <a:buClrTx/>
              <a:buSzTx/>
              <a:defRPr sz="1300">
                <a:solidFill>
                  <a:schemeClr val="tx1"/>
                </a:solidFill>
                <a:latin typeface="Times New Roman" pitchFamily="18" charset="0"/>
              </a:defRPr>
            </a:lvl1pPr>
          </a:lstStyle>
          <a:p>
            <a:pPr>
              <a:defRPr/>
            </a:pPr>
            <a:endParaRPr lang="sv-SE" dirty="0">
              <a:latin typeface="Arial" pitchFamily="34" charset="0"/>
              <a:cs typeface="Arial" pitchFamily="34" charset="0"/>
            </a:endParaRPr>
          </a:p>
        </p:txBody>
      </p:sp>
      <p:sp>
        <p:nvSpPr>
          <p:cNvPr id="6149" name="Rectangle 5"/>
          <p:cNvSpPr>
            <a:spLocks noGrp="1" noChangeArrowheads="1"/>
          </p:cNvSpPr>
          <p:nvPr>
            <p:ph type="sldNum" sz="quarter" idx="3"/>
          </p:nvPr>
        </p:nvSpPr>
        <p:spPr bwMode="auto">
          <a:xfrm>
            <a:off x="3839653" y="9424687"/>
            <a:ext cx="2991463" cy="464998"/>
          </a:xfrm>
          <a:prstGeom prst="rect">
            <a:avLst/>
          </a:prstGeom>
          <a:noFill/>
          <a:ln w="9525">
            <a:noFill/>
            <a:miter lim="800000"/>
            <a:headEnd/>
            <a:tailEnd/>
          </a:ln>
          <a:effectLst/>
        </p:spPr>
        <p:txBody>
          <a:bodyPr vert="horz" wrap="square" lIns="96354" tIns="48177" rIns="96354" bIns="48177" numCol="1" anchor="b" anchorCtr="0" compatLnSpc="1">
            <a:prstTxWarp prst="textNoShape">
              <a:avLst/>
            </a:prstTxWarp>
          </a:bodyPr>
          <a:lstStyle>
            <a:lvl1pPr algn="r" defTabSz="960248" eaLnBrk="0" hangingPunct="0">
              <a:lnSpc>
                <a:spcPct val="100000"/>
              </a:lnSpc>
              <a:spcBef>
                <a:spcPct val="0"/>
              </a:spcBef>
              <a:spcAft>
                <a:spcPct val="0"/>
              </a:spcAft>
              <a:buClrTx/>
              <a:buSzTx/>
              <a:defRPr sz="1300">
                <a:solidFill>
                  <a:schemeClr val="tx1"/>
                </a:solidFill>
                <a:latin typeface="Times New Roman" pitchFamily="18" charset="0"/>
              </a:defRPr>
            </a:lvl1pPr>
          </a:lstStyle>
          <a:p>
            <a:pPr>
              <a:defRPr/>
            </a:pPr>
            <a:fld id="{5340689E-946F-429B-BF4A-78A3C5D9173A}" type="slidenum">
              <a:rPr lang="sv-SE">
                <a:latin typeface="Arial" pitchFamily="34" charset="0"/>
                <a:cs typeface="Arial" pitchFamily="34" charset="0"/>
              </a:rPr>
              <a:pPr>
                <a:defRPr/>
              </a:pPr>
              <a:t>‹#›</a:t>
            </a:fld>
            <a:endParaRPr lang="sv-SE" dirty="0">
              <a:latin typeface="Arial" pitchFamily="34" charset="0"/>
              <a:cs typeface="Arial" pitchFamily="34" charset="0"/>
            </a:endParaRPr>
          </a:p>
        </p:txBody>
      </p:sp>
    </p:spTree>
    <p:extLst>
      <p:ext uri="{BB962C8B-B14F-4D97-AF65-F5344CB8AC3E}">
        <p14:creationId xmlns:p14="http://schemas.microsoft.com/office/powerpoint/2010/main" val="26763230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230780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a:prstGeom prst="rect">
            <a:avLst/>
          </a:prstGeom>
          <a:noFill/>
          <a:ln w="12700">
            <a:solidFill>
              <a:prstClr val="black"/>
            </a:solidFill>
          </a:ln>
        </p:spPr>
      </p:sp>
      <p:sp>
        <p:nvSpPr>
          <p:cNvPr id="3" name="Platshållare för anteckningar 2"/>
          <p:cNvSpPr>
            <a:spLocks noGrp="1"/>
          </p:cNvSpPr>
          <p:nvPr>
            <p:ph type="body" idx="1"/>
          </p:nvPr>
        </p:nvSpPr>
        <p:spPr>
          <a:xfrm>
            <a:off x="679464" y="4714653"/>
            <a:ext cx="5438748" cy="4466756"/>
          </a:xfrm>
          <a:prstGeom prst="rect">
            <a:avLst/>
          </a:prstGeom>
        </p:spPr>
        <p:txBody>
          <a:bodyPr lIns="88221" tIns="44111" rIns="88221" bIns="44111"/>
          <a:lstStyle/>
          <a:p>
            <a:endParaRPr lang="sv-SE"/>
          </a:p>
        </p:txBody>
      </p:sp>
    </p:spTree>
    <p:extLst>
      <p:ext uri="{BB962C8B-B14F-4D97-AF65-F5344CB8AC3E}">
        <p14:creationId xmlns:p14="http://schemas.microsoft.com/office/powerpoint/2010/main" val="24138291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Plassholder for lysbilde 1"/>
          <p:cNvSpPr>
            <a:spLocks noGrp="1" noRot="1" noChangeAspect="1" noTextEdit="1"/>
          </p:cNvSpPr>
          <p:nvPr>
            <p:ph type="sldImg"/>
          </p:nvPr>
        </p:nvSpPr>
        <p:spPr>
          <a:xfrm>
            <a:off x="381000" y="685800"/>
            <a:ext cx="6096000" cy="3429000"/>
          </a:xfrm>
          <a:prstGeom prst="rect">
            <a:avLst/>
          </a:prstGeom>
          <a:ln/>
        </p:spPr>
      </p:sp>
      <p:sp>
        <p:nvSpPr>
          <p:cNvPr id="65539" name="Plassholder for notater 2"/>
          <p:cNvSpPr>
            <a:spLocks noGrp="1"/>
          </p:cNvSpPr>
          <p:nvPr>
            <p:ph type="body" idx="1"/>
          </p:nvPr>
        </p:nvSpPr>
        <p:spPr>
          <a:xfrm>
            <a:off x="685800" y="4343400"/>
            <a:ext cx="5486400" cy="4114800"/>
          </a:xfrm>
          <a:prstGeom prst="rect">
            <a:avLst/>
          </a:prstGeom>
          <a:noFill/>
        </p:spPr>
        <p:txBody>
          <a:bodyPr/>
          <a:lstStyle/>
          <a:p>
            <a:endParaRPr lang="nb-NO" altLang="nb-NO" smtClean="0">
              <a:latin typeface="Arial" panose="020B0604020202020204" pitchFamily="34" charset="0"/>
            </a:endParaRPr>
          </a:p>
        </p:txBody>
      </p:sp>
      <p:sp>
        <p:nvSpPr>
          <p:cNvPr id="65540" name="Plassholder for lysbildenummer 3"/>
          <p:cNvSpPr>
            <a:spLocks noGrp="1"/>
          </p:cNvSpPr>
          <p:nvPr>
            <p:ph type="sldNum" sz="quarter" idx="5"/>
          </p:nvPr>
        </p:nvSpPr>
        <p:spPr>
          <a:xfrm>
            <a:off x="3884613" y="8685213"/>
            <a:ext cx="2971800" cy="457200"/>
          </a:xfrm>
          <a:prstGeom prst="rect">
            <a:avLst/>
          </a:prstGeom>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0C086FE-90C0-45B7-9A61-1AB937FE42AF}" type="slidenum">
              <a:rPr lang="nb-NO" altLang="nb-NO">
                <a:solidFill>
                  <a:srgbClr val="000000"/>
                </a:solidFill>
              </a:rPr>
              <a:pPr>
                <a:spcBef>
                  <a:spcPct val="0"/>
                </a:spcBef>
              </a:pPr>
              <a:t>25</a:t>
            </a:fld>
            <a:endParaRPr lang="nb-NO" altLang="nb-NO">
              <a:solidFill>
                <a:srgbClr val="000000"/>
              </a:solidFill>
            </a:endParaRPr>
          </a:p>
        </p:txBody>
      </p:sp>
    </p:spTree>
    <p:extLst>
      <p:ext uri="{BB962C8B-B14F-4D97-AF65-F5344CB8AC3E}">
        <p14:creationId xmlns:p14="http://schemas.microsoft.com/office/powerpoint/2010/main" val="36547475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Plassholder for lysbilde 1"/>
          <p:cNvSpPr>
            <a:spLocks noGrp="1" noRot="1" noChangeAspect="1" noTextEdit="1"/>
          </p:cNvSpPr>
          <p:nvPr>
            <p:ph type="sldImg"/>
          </p:nvPr>
        </p:nvSpPr>
        <p:spPr>
          <a:xfrm>
            <a:off x="381000" y="685800"/>
            <a:ext cx="6096000" cy="3429000"/>
          </a:xfrm>
          <a:prstGeom prst="rect">
            <a:avLst/>
          </a:prstGeom>
          <a:ln/>
        </p:spPr>
      </p:sp>
      <p:sp>
        <p:nvSpPr>
          <p:cNvPr id="67587" name="Plassholder for notater 2"/>
          <p:cNvSpPr>
            <a:spLocks noGrp="1"/>
          </p:cNvSpPr>
          <p:nvPr>
            <p:ph type="body" idx="1"/>
          </p:nvPr>
        </p:nvSpPr>
        <p:spPr>
          <a:xfrm>
            <a:off x="685800" y="4343400"/>
            <a:ext cx="5486400" cy="4114800"/>
          </a:xfrm>
          <a:prstGeom prst="rect">
            <a:avLst/>
          </a:prstGeom>
          <a:noFill/>
        </p:spPr>
        <p:txBody>
          <a:bodyPr/>
          <a:lstStyle/>
          <a:p>
            <a:endParaRPr lang="nb-NO" altLang="nb-NO" smtClean="0">
              <a:latin typeface="Arial" panose="020B0604020202020204" pitchFamily="34" charset="0"/>
            </a:endParaRPr>
          </a:p>
        </p:txBody>
      </p:sp>
      <p:sp>
        <p:nvSpPr>
          <p:cNvPr id="67588" name="Plassholder for lysbildenummer 3"/>
          <p:cNvSpPr>
            <a:spLocks noGrp="1"/>
          </p:cNvSpPr>
          <p:nvPr>
            <p:ph type="sldNum" sz="quarter" idx="5"/>
          </p:nvPr>
        </p:nvSpPr>
        <p:spPr>
          <a:xfrm>
            <a:off x="3884613" y="8685213"/>
            <a:ext cx="2971800" cy="457200"/>
          </a:xfrm>
          <a:prstGeom prst="rect">
            <a:avLst/>
          </a:prstGeom>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E44FD99-8416-453C-B35A-156CD2094CB4}" type="slidenum">
              <a:rPr lang="nb-NO" altLang="nb-NO">
                <a:solidFill>
                  <a:srgbClr val="000000"/>
                </a:solidFill>
              </a:rPr>
              <a:pPr>
                <a:spcBef>
                  <a:spcPct val="0"/>
                </a:spcBef>
              </a:pPr>
              <a:t>26</a:t>
            </a:fld>
            <a:endParaRPr lang="nb-NO" altLang="nb-NO">
              <a:solidFill>
                <a:srgbClr val="000000"/>
              </a:solidFill>
            </a:endParaRPr>
          </a:p>
        </p:txBody>
      </p:sp>
    </p:spTree>
    <p:extLst>
      <p:ext uri="{BB962C8B-B14F-4D97-AF65-F5344CB8AC3E}">
        <p14:creationId xmlns:p14="http://schemas.microsoft.com/office/powerpoint/2010/main" val="23400936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Plassholder for lysbilde 1"/>
          <p:cNvSpPr>
            <a:spLocks noGrp="1" noRot="1" noChangeAspect="1" noTextEdit="1"/>
          </p:cNvSpPr>
          <p:nvPr>
            <p:ph type="sldImg"/>
          </p:nvPr>
        </p:nvSpPr>
        <p:spPr>
          <a:xfrm>
            <a:off x="381000" y="685800"/>
            <a:ext cx="6096000" cy="3429000"/>
          </a:xfrm>
          <a:prstGeom prst="rect">
            <a:avLst/>
          </a:prstGeom>
          <a:ln/>
        </p:spPr>
      </p:sp>
      <p:sp>
        <p:nvSpPr>
          <p:cNvPr id="69635" name="Plassholder for notater 2"/>
          <p:cNvSpPr>
            <a:spLocks noGrp="1"/>
          </p:cNvSpPr>
          <p:nvPr>
            <p:ph type="body" idx="1"/>
          </p:nvPr>
        </p:nvSpPr>
        <p:spPr>
          <a:xfrm>
            <a:off x="685800" y="4343400"/>
            <a:ext cx="5486400" cy="4114800"/>
          </a:xfrm>
          <a:prstGeom prst="rect">
            <a:avLst/>
          </a:prstGeom>
          <a:noFill/>
        </p:spPr>
        <p:txBody>
          <a:bodyPr/>
          <a:lstStyle/>
          <a:p>
            <a:r>
              <a:rPr lang="nb-NO" altLang="nb-NO" smtClean="0">
                <a:latin typeface="Arial" panose="020B0604020202020204" pitchFamily="34" charset="0"/>
              </a:rPr>
              <a:t>Gruppesamtaler: mer og mer behov, erfaringsutveksling</a:t>
            </a:r>
          </a:p>
          <a:p>
            <a:r>
              <a:rPr lang="nb-NO" altLang="nb-NO" smtClean="0">
                <a:latin typeface="Arial" panose="020B0604020202020204" pitchFamily="34" charset="0"/>
              </a:rPr>
              <a:t>Grupperaktiviteter: basseng - avspenning</a:t>
            </a:r>
          </a:p>
        </p:txBody>
      </p:sp>
      <p:sp>
        <p:nvSpPr>
          <p:cNvPr id="69636" name="Plassholder for lysbildenummer 3"/>
          <p:cNvSpPr>
            <a:spLocks noGrp="1"/>
          </p:cNvSpPr>
          <p:nvPr>
            <p:ph type="sldNum" sz="quarter" idx="5"/>
          </p:nvPr>
        </p:nvSpPr>
        <p:spPr>
          <a:xfrm>
            <a:off x="3884613" y="8685213"/>
            <a:ext cx="2971800" cy="457200"/>
          </a:xfrm>
          <a:prstGeom prst="rect">
            <a:avLst/>
          </a:prstGeom>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EB34758-7A8E-405B-9F4F-66490B0E349D}" type="slidenum">
              <a:rPr lang="nb-NO" altLang="nb-NO">
                <a:solidFill>
                  <a:srgbClr val="000000"/>
                </a:solidFill>
              </a:rPr>
              <a:pPr>
                <a:spcBef>
                  <a:spcPct val="0"/>
                </a:spcBef>
              </a:pPr>
              <a:t>27</a:t>
            </a:fld>
            <a:endParaRPr lang="nb-NO" altLang="nb-NO">
              <a:solidFill>
                <a:srgbClr val="000000"/>
              </a:solidFill>
            </a:endParaRPr>
          </a:p>
        </p:txBody>
      </p:sp>
    </p:spTree>
    <p:extLst>
      <p:ext uri="{BB962C8B-B14F-4D97-AF65-F5344CB8AC3E}">
        <p14:creationId xmlns:p14="http://schemas.microsoft.com/office/powerpoint/2010/main" val="29400874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Plassholder for lysbilde 1"/>
          <p:cNvSpPr>
            <a:spLocks noGrp="1" noRot="1" noChangeAspect="1" noTextEdit="1"/>
          </p:cNvSpPr>
          <p:nvPr>
            <p:ph type="sldImg"/>
          </p:nvPr>
        </p:nvSpPr>
        <p:spPr>
          <a:xfrm>
            <a:off x="114300" y="746125"/>
            <a:ext cx="6629400" cy="3729038"/>
          </a:xfrm>
          <a:prstGeom prst="rect">
            <a:avLst/>
          </a:prstGeom>
          <a:ln/>
        </p:spPr>
      </p:sp>
      <p:sp>
        <p:nvSpPr>
          <p:cNvPr id="12291" name="Plassholder for notater 2"/>
          <p:cNvSpPr>
            <a:spLocks noGrp="1"/>
          </p:cNvSpPr>
          <p:nvPr>
            <p:ph type="body" idx="1"/>
          </p:nvPr>
        </p:nvSpPr>
        <p:spPr>
          <a:xfrm>
            <a:off x="685800" y="4724400"/>
            <a:ext cx="5486400" cy="4475163"/>
          </a:xfrm>
          <a:prstGeom prst="rect">
            <a:avLst/>
          </a:prstGeom>
          <a:noFill/>
        </p:spPr>
        <p:txBody>
          <a:bodyPr/>
          <a:lstStyle/>
          <a:p>
            <a:endParaRPr lang="nb-NO" altLang="nb-NO" smtClean="0">
              <a:latin typeface="Arial" panose="020B0604020202020204" pitchFamily="34" charset="0"/>
            </a:endParaRPr>
          </a:p>
        </p:txBody>
      </p:sp>
      <p:sp>
        <p:nvSpPr>
          <p:cNvPr id="12292" name="Plassholder for lysbildenummer 3"/>
          <p:cNvSpPr>
            <a:spLocks noGrp="1"/>
          </p:cNvSpPr>
          <p:nvPr>
            <p:ph type="sldNum" sz="quarter" idx="5"/>
          </p:nvPr>
        </p:nvSpPr>
        <p:spPr>
          <a:xfrm>
            <a:off x="3884613" y="9445625"/>
            <a:ext cx="2971800" cy="498475"/>
          </a:xfrm>
          <a:prstGeom prst="rect">
            <a:avLst/>
          </a:prstGeom>
          <a:noFill/>
        </p:spPr>
        <p:txBody>
          <a:bodyPr/>
          <a:lstStyle>
            <a:lvl1pPr>
              <a:defRPr>
                <a:solidFill>
                  <a:schemeClr val="tx1"/>
                </a:solidFill>
                <a:latin typeface="Arial" panose="020B0604020202020204" pitchFamily="34" charset="0"/>
              </a:defRPr>
            </a:lvl1pPr>
            <a:lvl2pPr marL="746125" indent="-285750">
              <a:defRPr>
                <a:solidFill>
                  <a:schemeClr val="tx1"/>
                </a:solidFill>
                <a:latin typeface="Arial" panose="020B0604020202020204" pitchFamily="34" charset="0"/>
              </a:defRPr>
            </a:lvl2pPr>
            <a:lvl3pPr marL="1147763" indent="-228600">
              <a:defRPr>
                <a:solidFill>
                  <a:schemeClr val="tx1"/>
                </a:solidFill>
                <a:latin typeface="Arial" panose="020B0604020202020204" pitchFamily="34" charset="0"/>
              </a:defRPr>
            </a:lvl3pPr>
            <a:lvl4pPr marL="1606550" indent="-228600">
              <a:defRPr>
                <a:solidFill>
                  <a:schemeClr val="tx1"/>
                </a:solidFill>
                <a:latin typeface="Arial" panose="020B0604020202020204" pitchFamily="34" charset="0"/>
              </a:defRPr>
            </a:lvl4pPr>
            <a:lvl5pPr marL="2066925" indent="-228600">
              <a:defRPr>
                <a:solidFill>
                  <a:schemeClr val="tx1"/>
                </a:solidFill>
                <a:latin typeface="Arial" panose="020B0604020202020204" pitchFamily="34" charset="0"/>
              </a:defRPr>
            </a:lvl5pPr>
            <a:lvl6pPr marL="2524125" indent="-228600" eaLnBrk="0" fontAlgn="base" hangingPunct="0">
              <a:spcBef>
                <a:spcPct val="0"/>
              </a:spcBef>
              <a:spcAft>
                <a:spcPct val="0"/>
              </a:spcAft>
              <a:defRPr>
                <a:solidFill>
                  <a:schemeClr val="tx1"/>
                </a:solidFill>
                <a:latin typeface="Arial" panose="020B0604020202020204" pitchFamily="34" charset="0"/>
              </a:defRPr>
            </a:lvl6pPr>
            <a:lvl7pPr marL="2981325" indent="-228600" eaLnBrk="0" fontAlgn="base" hangingPunct="0">
              <a:spcBef>
                <a:spcPct val="0"/>
              </a:spcBef>
              <a:spcAft>
                <a:spcPct val="0"/>
              </a:spcAft>
              <a:defRPr>
                <a:solidFill>
                  <a:schemeClr val="tx1"/>
                </a:solidFill>
                <a:latin typeface="Arial" panose="020B0604020202020204" pitchFamily="34" charset="0"/>
              </a:defRPr>
            </a:lvl7pPr>
            <a:lvl8pPr marL="3438525" indent="-228600" eaLnBrk="0" fontAlgn="base" hangingPunct="0">
              <a:spcBef>
                <a:spcPct val="0"/>
              </a:spcBef>
              <a:spcAft>
                <a:spcPct val="0"/>
              </a:spcAft>
              <a:defRPr>
                <a:solidFill>
                  <a:schemeClr val="tx1"/>
                </a:solidFill>
                <a:latin typeface="Arial" panose="020B0604020202020204" pitchFamily="34" charset="0"/>
              </a:defRPr>
            </a:lvl8pPr>
            <a:lvl9pPr marL="3895725" indent="-228600" eaLnBrk="0" fontAlgn="base" hangingPunct="0">
              <a:spcBef>
                <a:spcPct val="0"/>
              </a:spcBef>
              <a:spcAft>
                <a:spcPct val="0"/>
              </a:spcAft>
              <a:defRPr>
                <a:solidFill>
                  <a:schemeClr val="tx1"/>
                </a:solidFill>
                <a:latin typeface="Arial" panose="020B0604020202020204" pitchFamily="34" charset="0"/>
              </a:defRPr>
            </a:lvl9pPr>
          </a:lstStyle>
          <a:p>
            <a:fld id="{59F5F0E7-8037-46A2-95D5-536FA6E0F35C}" type="slidenum">
              <a:rPr lang="nb-NO" altLang="nb-NO" smtClean="0">
                <a:solidFill>
                  <a:srgbClr val="000000"/>
                </a:solidFill>
              </a:rPr>
              <a:pPr/>
              <a:t>28</a:t>
            </a:fld>
            <a:endParaRPr lang="nb-NO" altLang="nb-NO" smtClean="0">
              <a:solidFill>
                <a:srgbClr val="000000"/>
              </a:solidFill>
            </a:endParaRPr>
          </a:p>
        </p:txBody>
      </p:sp>
    </p:spTree>
    <p:extLst>
      <p:ext uri="{BB962C8B-B14F-4D97-AF65-F5344CB8AC3E}">
        <p14:creationId xmlns:p14="http://schemas.microsoft.com/office/powerpoint/2010/main" val="5654753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Plassholder for lysbilde 1"/>
          <p:cNvSpPr>
            <a:spLocks noGrp="1" noRot="1" noChangeAspect="1" noTextEdit="1"/>
          </p:cNvSpPr>
          <p:nvPr>
            <p:ph type="sldImg"/>
          </p:nvPr>
        </p:nvSpPr>
        <p:spPr>
          <a:xfrm>
            <a:off x="381000" y="685800"/>
            <a:ext cx="6096000" cy="3429000"/>
          </a:xfrm>
          <a:prstGeom prst="rect">
            <a:avLst/>
          </a:prstGeom>
          <a:ln/>
        </p:spPr>
      </p:sp>
      <p:sp>
        <p:nvSpPr>
          <p:cNvPr id="75779" name="Plassholder for notater 2"/>
          <p:cNvSpPr>
            <a:spLocks noGrp="1"/>
          </p:cNvSpPr>
          <p:nvPr>
            <p:ph type="body" idx="1"/>
          </p:nvPr>
        </p:nvSpPr>
        <p:spPr>
          <a:xfrm>
            <a:off x="685800" y="4343400"/>
            <a:ext cx="5486400" cy="4114800"/>
          </a:xfrm>
          <a:prstGeom prst="rect">
            <a:avLst/>
          </a:prstGeom>
          <a:noFill/>
        </p:spPr>
        <p:txBody>
          <a:bodyPr/>
          <a:lstStyle/>
          <a:p>
            <a:r>
              <a:rPr lang="nb-NO" altLang="nb-NO" smtClean="0">
                <a:latin typeface="Arial" panose="020B0604020202020204" pitchFamily="34" charset="0"/>
              </a:rPr>
              <a:t>Alle pasientene kommer med et eller flere mål for oppholdet.  I en gruppe kan de individuelle målene ha vidt forskjellig innhold. Men ved å samle en gruppe til tilrettelagt aktivitet utendørs, gir det gode muligheter for at pasientene kan få realisert sine mål for oppholdet.  Dette sier jeg på grunn av det enorme mangfoldet som finnes i omgivelsene ute, som igjen gir store muligheter for differensiering. Sammenlignet med et rom innendørs finnes det uante muligheter for å legge til rette på ulike nivå.</a:t>
            </a:r>
          </a:p>
        </p:txBody>
      </p:sp>
      <p:sp>
        <p:nvSpPr>
          <p:cNvPr id="75780" name="Plassholder for lysbildenummer 3"/>
          <p:cNvSpPr>
            <a:spLocks noGrp="1"/>
          </p:cNvSpPr>
          <p:nvPr>
            <p:ph type="sldNum" sz="quarter" idx="5"/>
          </p:nvPr>
        </p:nvSpPr>
        <p:spPr>
          <a:xfrm>
            <a:off x="3884613" y="8685213"/>
            <a:ext cx="2971800" cy="457200"/>
          </a:xfrm>
          <a:prstGeom prst="rect">
            <a:avLst/>
          </a:prstGeom>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A0BCE20-23A8-4556-9306-6819F2C7D402}" type="slidenum">
              <a:rPr lang="nb-NO" altLang="nb-NO">
                <a:solidFill>
                  <a:srgbClr val="000000"/>
                </a:solidFill>
              </a:rPr>
              <a:pPr>
                <a:spcBef>
                  <a:spcPct val="0"/>
                </a:spcBef>
              </a:pPr>
              <a:t>30</a:t>
            </a:fld>
            <a:endParaRPr lang="nb-NO" altLang="nb-NO">
              <a:solidFill>
                <a:srgbClr val="000000"/>
              </a:solidFill>
            </a:endParaRPr>
          </a:p>
        </p:txBody>
      </p:sp>
    </p:spTree>
    <p:extLst>
      <p:ext uri="{BB962C8B-B14F-4D97-AF65-F5344CB8AC3E}">
        <p14:creationId xmlns:p14="http://schemas.microsoft.com/office/powerpoint/2010/main" val="42407206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Plassholder for lysbilde 1"/>
          <p:cNvSpPr>
            <a:spLocks noGrp="1" noRot="1" noChangeAspect="1" noTextEdit="1"/>
          </p:cNvSpPr>
          <p:nvPr>
            <p:ph type="sldImg"/>
          </p:nvPr>
        </p:nvSpPr>
        <p:spPr>
          <a:xfrm>
            <a:off x="381000" y="685800"/>
            <a:ext cx="6096000" cy="3429000"/>
          </a:xfrm>
          <a:prstGeom prst="rect">
            <a:avLst/>
          </a:prstGeom>
          <a:ln/>
        </p:spPr>
      </p:sp>
      <p:sp>
        <p:nvSpPr>
          <p:cNvPr id="77827" name="Plassholder for notater 2"/>
          <p:cNvSpPr>
            <a:spLocks noGrp="1"/>
          </p:cNvSpPr>
          <p:nvPr>
            <p:ph type="body" idx="1"/>
          </p:nvPr>
        </p:nvSpPr>
        <p:spPr>
          <a:xfrm>
            <a:off x="685800" y="4343400"/>
            <a:ext cx="5486400" cy="4114800"/>
          </a:xfrm>
          <a:prstGeom prst="rect">
            <a:avLst/>
          </a:prstGeom>
          <a:noFill/>
        </p:spPr>
        <p:txBody>
          <a:bodyPr/>
          <a:lstStyle/>
          <a:p>
            <a:r>
              <a:rPr lang="nb-NO" altLang="nb-NO" smtClean="0">
                <a:latin typeface="Arial" panose="020B0604020202020204" pitchFamily="34" charset="0"/>
              </a:rPr>
              <a:t>Utendørs gruppeaktivitet forsterker sanseopplevelser og åpner opp for flere tilleggsgoder. Med på kjøpet får du blant annet fellesskap, samhold, utfordring, mestring, sosialt samvær, glede osv. Tilrettelagt aktivitet gir også gode muligheter for at gruppedeltagerne selv kan regulere hvor mye de ønsker å delta. </a:t>
            </a:r>
          </a:p>
          <a:p>
            <a:endParaRPr lang="nb-NO" altLang="nb-NO" smtClean="0">
              <a:latin typeface="Arial" panose="020B0604020202020204" pitchFamily="34" charset="0"/>
            </a:endParaRPr>
          </a:p>
        </p:txBody>
      </p:sp>
      <p:sp>
        <p:nvSpPr>
          <p:cNvPr id="77828" name="Plassholder for lysbildenummer 3"/>
          <p:cNvSpPr>
            <a:spLocks noGrp="1"/>
          </p:cNvSpPr>
          <p:nvPr>
            <p:ph type="sldNum" sz="quarter" idx="5"/>
          </p:nvPr>
        </p:nvSpPr>
        <p:spPr>
          <a:xfrm>
            <a:off x="3884613" y="8685213"/>
            <a:ext cx="2971800" cy="457200"/>
          </a:xfrm>
          <a:prstGeom prst="rect">
            <a:avLst/>
          </a:prstGeom>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F4759C6-583A-4BC1-B7DD-06AD770BA14C}" type="slidenum">
              <a:rPr lang="nb-NO" altLang="nb-NO">
                <a:solidFill>
                  <a:srgbClr val="000000"/>
                </a:solidFill>
              </a:rPr>
              <a:pPr>
                <a:spcBef>
                  <a:spcPct val="0"/>
                </a:spcBef>
              </a:pPr>
              <a:t>31</a:t>
            </a:fld>
            <a:endParaRPr lang="nb-NO" altLang="nb-NO">
              <a:solidFill>
                <a:srgbClr val="000000"/>
              </a:solidFill>
            </a:endParaRPr>
          </a:p>
        </p:txBody>
      </p:sp>
    </p:spTree>
    <p:extLst>
      <p:ext uri="{BB962C8B-B14F-4D97-AF65-F5344CB8AC3E}">
        <p14:creationId xmlns:p14="http://schemas.microsoft.com/office/powerpoint/2010/main" val="3927177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Plassholder for lysbilde 1"/>
          <p:cNvSpPr>
            <a:spLocks noGrp="1" noRot="1" noChangeAspect="1" noTextEdit="1"/>
          </p:cNvSpPr>
          <p:nvPr>
            <p:ph type="sldImg"/>
          </p:nvPr>
        </p:nvSpPr>
        <p:spPr>
          <a:xfrm>
            <a:off x="381000" y="685800"/>
            <a:ext cx="6096000" cy="3429000"/>
          </a:xfrm>
          <a:prstGeom prst="rect">
            <a:avLst/>
          </a:prstGeom>
          <a:ln/>
        </p:spPr>
      </p:sp>
      <p:sp>
        <p:nvSpPr>
          <p:cNvPr id="79875" name="Plassholder for notater 2"/>
          <p:cNvSpPr>
            <a:spLocks noGrp="1"/>
          </p:cNvSpPr>
          <p:nvPr>
            <p:ph type="body" idx="1"/>
          </p:nvPr>
        </p:nvSpPr>
        <p:spPr>
          <a:xfrm>
            <a:off x="685800" y="4343400"/>
            <a:ext cx="5486400" cy="4114800"/>
          </a:xfrm>
          <a:prstGeom prst="rect">
            <a:avLst/>
          </a:prstGeom>
          <a:noFill/>
        </p:spPr>
        <p:txBody>
          <a:bodyPr/>
          <a:lstStyle/>
          <a:p>
            <a:r>
              <a:rPr lang="nb-NO" altLang="nb-NO" smtClean="0">
                <a:latin typeface="Arial" panose="020B0604020202020204" pitchFamily="34" charset="0"/>
              </a:rPr>
              <a:t>Når ei gruppe står ovenfor en bestemt oppgave og aktiviteten er tilrettelagt , øker motivasjonen for gjennomføringen. Oppgaven vil ofte være et middel for å nå målet den enkelte har satt seg for oppholdet. Padle kano kan være et middel for å nå målet om å styrke kjernemuskulatur og bedre balanse. </a:t>
            </a:r>
          </a:p>
        </p:txBody>
      </p:sp>
      <p:sp>
        <p:nvSpPr>
          <p:cNvPr id="79876" name="Plassholder for lysbildenummer 3"/>
          <p:cNvSpPr>
            <a:spLocks noGrp="1"/>
          </p:cNvSpPr>
          <p:nvPr>
            <p:ph type="sldNum" sz="quarter" idx="5"/>
          </p:nvPr>
        </p:nvSpPr>
        <p:spPr>
          <a:xfrm>
            <a:off x="3884613" y="8685213"/>
            <a:ext cx="2971800" cy="457200"/>
          </a:xfrm>
          <a:prstGeom prst="rect">
            <a:avLst/>
          </a:prstGeom>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97D7CBA-B2C1-44C5-B56F-DF15E9393A6C}" type="slidenum">
              <a:rPr lang="nb-NO" altLang="nb-NO">
                <a:solidFill>
                  <a:srgbClr val="000000"/>
                </a:solidFill>
              </a:rPr>
              <a:pPr>
                <a:spcBef>
                  <a:spcPct val="0"/>
                </a:spcBef>
              </a:pPr>
              <a:t>32</a:t>
            </a:fld>
            <a:endParaRPr lang="nb-NO" altLang="nb-NO">
              <a:solidFill>
                <a:srgbClr val="000000"/>
              </a:solidFill>
            </a:endParaRPr>
          </a:p>
        </p:txBody>
      </p:sp>
    </p:spTree>
    <p:extLst>
      <p:ext uri="{BB962C8B-B14F-4D97-AF65-F5344CB8AC3E}">
        <p14:creationId xmlns:p14="http://schemas.microsoft.com/office/powerpoint/2010/main" val="30820158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Plassholder for lysbilde 1"/>
          <p:cNvSpPr>
            <a:spLocks noGrp="1" noRot="1" noChangeAspect="1" noTextEdit="1"/>
          </p:cNvSpPr>
          <p:nvPr>
            <p:ph type="sldImg"/>
          </p:nvPr>
        </p:nvSpPr>
        <p:spPr>
          <a:xfrm>
            <a:off x="381000" y="685800"/>
            <a:ext cx="6096000" cy="3429000"/>
          </a:xfrm>
          <a:prstGeom prst="rect">
            <a:avLst/>
          </a:prstGeom>
          <a:ln/>
        </p:spPr>
      </p:sp>
      <p:sp>
        <p:nvSpPr>
          <p:cNvPr id="81923" name="Plassholder for notater 2"/>
          <p:cNvSpPr>
            <a:spLocks noGrp="1"/>
          </p:cNvSpPr>
          <p:nvPr>
            <p:ph type="body" idx="1"/>
          </p:nvPr>
        </p:nvSpPr>
        <p:spPr>
          <a:xfrm>
            <a:off x="685800" y="4343400"/>
            <a:ext cx="5486400" cy="4114800"/>
          </a:xfrm>
          <a:prstGeom prst="rect">
            <a:avLst/>
          </a:prstGeom>
          <a:noFill/>
        </p:spPr>
        <p:txBody>
          <a:bodyPr/>
          <a:lstStyle/>
          <a:p>
            <a:r>
              <a:rPr lang="nb-NO" altLang="nb-NO" smtClean="0">
                <a:latin typeface="Arial" panose="020B0604020202020204" pitchFamily="34" charset="0"/>
              </a:rPr>
              <a:t>Gruppedynamikken som oppstår vil også styrke den generelle motivasjonen i hverdagen.</a:t>
            </a:r>
          </a:p>
          <a:p>
            <a:r>
              <a:rPr lang="nb-NO" altLang="nb-NO" smtClean="0">
                <a:latin typeface="Arial" panose="020B0604020202020204" pitchFamily="34" charset="0"/>
              </a:rPr>
              <a:t>Gjennom medlemskap i en gruppe skapes det rom for trygghet og en opplevelse av «å være noe». Vi har fra opprinnelsen alltid vært et «flokkdyr» og selv om utviklingen har vært enorm, søker vi fortsatt sammen. Vi har et grunnleggende behov for sosialisering.</a:t>
            </a:r>
          </a:p>
          <a:p>
            <a:endParaRPr lang="nb-NO" altLang="nb-NO" smtClean="0">
              <a:latin typeface="Arial" panose="020B0604020202020204" pitchFamily="34" charset="0"/>
            </a:endParaRPr>
          </a:p>
        </p:txBody>
      </p:sp>
      <p:sp>
        <p:nvSpPr>
          <p:cNvPr id="81924" name="Plassholder for lysbildenummer 3"/>
          <p:cNvSpPr>
            <a:spLocks noGrp="1"/>
          </p:cNvSpPr>
          <p:nvPr>
            <p:ph type="sldNum" sz="quarter" idx="5"/>
          </p:nvPr>
        </p:nvSpPr>
        <p:spPr>
          <a:xfrm>
            <a:off x="3884613" y="8685213"/>
            <a:ext cx="2971800" cy="457200"/>
          </a:xfrm>
          <a:prstGeom prst="rect">
            <a:avLst/>
          </a:prstGeom>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5B7E178-4CAD-4411-B290-C190BE331360}" type="slidenum">
              <a:rPr lang="nb-NO" altLang="nb-NO">
                <a:solidFill>
                  <a:srgbClr val="000000"/>
                </a:solidFill>
              </a:rPr>
              <a:pPr>
                <a:spcBef>
                  <a:spcPct val="0"/>
                </a:spcBef>
              </a:pPr>
              <a:t>33</a:t>
            </a:fld>
            <a:endParaRPr lang="nb-NO" altLang="nb-NO">
              <a:solidFill>
                <a:srgbClr val="000000"/>
              </a:solidFill>
            </a:endParaRPr>
          </a:p>
        </p:txBody>
      </p:sp>
    </p:spTree>
    <p:extLst>
      <p:ext uri="{BB962C8B-B14F-4D97-AF65-F5344CB8AC3E}">
        <p14:creationId xmlns:p14="http://schemas.microsoft.com/office/powerpoint/2010/main" val="5839950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Plassholder for lysbilde 1"/>
          <p:cNvSpPr>
            <a:spLocks noGrp="1" noRot="1" noChangeAspect="1" noTextEdit="1"/>
          </p:cNvSpPr>
          <p:nvPr>
            <p:ph type="sldImg"/>
          </p:nvPr>
        </p:nvSpPr>
        <p:spPr>
          <a:xfrm>
            <a:off x="381000" y="685800"/>
            <a:ext cx="6096000" cy="3429000"/>
          </a:xfrm>
          <a:prstGeom prst="rect">
            <a:avLst/>
          </a:prstGeom>
          <a:ln/>
        </p:spPr>
      </p:sp>
      <p:sp>
        <p:nvSpPr>
          <p:cNvPr id="83971" name="Plassholder for notater 2"/>
          <p:cNvSpPr>
            <a:spLocks noGrp="1"/>
          </p:cNvSpPr>
          <p:nvPr>
            <p:ph type="body" idx="1"/>
          </p:nvPr>
        </p:nvSpPr>
        <p:spPr>
          <a:xfrm>
            <a:off x="685800" y="4343400"/>
            <a:ext cx="5486400" cy="4114800"/>
          </a:xfrm>
          <a:prstGeom prst="rect">
            <a:avLst/>
          </a:prstGeom>
          <a:noFill/>
        </p:spPr>
        <p:txBody>
          <a:bodyPr/>
          <a:lstStyle/>
          <a:p>
            <a:r>
              <a:rPr lang="nb-NO" altLang="nb-NO" smtClean="0">
                <a:latin typeface="Arial" panose="020B0604020202020204" pitchFamily="34" charset="0"/>
              </a:rPr>
              <a:t>Det at aktivitetene oppleves meningsfulle øker motivasjonen. Meningsfulle aktiviteter fører ofte til ønske om gjentagelse.</a:t>
            </a:r>
          </a:p>
        </p:txBody>
      </p:sp>
      <p:sp>
        <p:nvSpPr>
          <p:cNvPr id="83972" name="Plassholder for lysbildenummer 3"/>
          <p:cNvSpPr>
            <a:spLocks noGrp="1"/>
          </p:cNvSpPr>
          <p:nvPr>
            <p:ph type="sldNum" sz="quarter" idx="5"/>
          </p:nvPr>
        </p:nvSpPr>
        <p:spPr>
          <a:xfrm>
            <a:off x="3884613" y="8685213"/>
            <a:ext cx="2971800" cy="457200"/>
          </a:xfrm>
          <a:prstGeom prst="rect">
            <a:avLst/>
          </a:prstGeom>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D425134-B3E8-4CC1-822A-D12F3D2F1E93}" type="slidenum">
              <a:rPr lang="nb-NO" altLang="nb-NO">
                <a:solidFill>
                  <a:srgbClr val="000000"/>
                </a:solidFill>
              </a:rPr>
              <a:pPr>
                <a:spcBef>
                  <a:spcPct val="0"/>
                </a:spcBef>
              </a:pPr>
              <a:t>34</a:t>
            </a:fld>
            <a:endParaRPr lang="nb-NO" altLang="nb-NO">
              <a:solidFill>
                <a:srgbClr val="000000"/>
              </a:solidFill>
            </a:endParaRPr>
          </a:p>
        </p:txBody>
      </p:sp>
    </p:spTree>
    <p:extLst>
      <p:ext uri="{BB962C8B-B14F-4D97-AF65-F5344CB8AC3E}">
        <p14:creationId xmlns:p14="http://schemas.microsoft.com/office/powerpoint/2010/main" val="17042485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Plassholder for lysbilde 1"/>
          <p:cNvSpPr>
            <a:spLocks noGrp="1" noRot="1" noChangeAspect="1" noTextEdit="1"/>
          </p:cNvSpPr>
          <p:nvPr>
            <p:ph type="sldImg"/>
          </p:nvPr>
        </p:nvSpPr>
        <p:spPr>
          <a:xfrm>
            <a:off x="381000" y="685800"/>
            <a:ext cx="6096000" cy="3429000"/>
          </a:xfrm>
          <a:prstGeom prst="rect">
            <a:avLst/>
          </a:prstGeom>
          <a:ln/>
        </p:spPr>
      </p:sp>
      <p:sp>
        <p:nvSpPr>
          <p:cNvPr id="86019" name="Plassholder for notater 2"/>
          <p:cNvSpPr>
            <a:spLocks noGrp="1"/>
          </p:cNvSpPr>
          <p:nvPr>
            <p:ph type="body" idx="1"/>
          </p:nvPr>
        </p:nvSpPr>
        <p:spPr>
          <a:xfrm>
            <a:off x="685800" y="4343400"/>
            <a:ext cx="5486400" cy="4114800"/>
          </a:xfrm>
          <a:prstGeom prst="rect">
            <a:avLst/>
          </a:prstGeom>
          <a:noFill/>
        </p:spPr>
        <p:txBody>
          <a:bodyPr/>
          <a:lstStyle/>
          <a:p>
            <a:endParaRPr lang="nb-NO" altLang="nb-NO" smtClean="0">
              <a:latin typeface="Arial" panose="020B0604020202020204" pitchFamily="34" charset="0"/>
            </a:endParaRPr>
          </a:p>
        </p:txBody>
      </p:sp>
      <p:sp>
        <p:nvSpPr>
          <p:cNvPr id="86020" name="Plassholder for lysbildenummer 3"/>
          <p:cNvSpPr>
            <a:spLocks noGrp="1"/>
          </p:cNvSpPr>
          <p:nvPr>
            <p:ph type="sldNum" sz="quarter" idx="5"/>
          </p:nvPr>
        </p:nvSpPr>
        <p:spPr>
          <a:xfrm>
            <a:off x="3884613" y="8685213"/>
            <a:ext cx="2971800" cy="457200"/>
          </a:xfrm>
          <a:prstGeom prst="rect">
            <a:avLst/>
          </a:prstGeom>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02A3302-B528-487E-AF30-C3076669A94E}" type="slidenum">
              <a:rPr lang="nb-NO" altLang="nb-NO">
                <a:solidFill>
                  <a:srgbClr val="000000"/>
                </a:solidFill>
              </a:rPr>
              <a:pPr>
                <a:spcBef>
                  <a:spcPct val="0"/>
                </a:spcBef>
              </a:pPr>
              <a:t>35</a:t>
            </a:fld>
            <a:endParaRPr lang="nb-NO" altLang="nb-NO">
              <a:solidFill>
                <a:srgbClr val="000000"/>
              </a:solidFill>
            </a:endParaRPr>
          </a:p>
        </p:txBody>
      </p:sp>
    </p:spTree>
    <p:extLst>
      <p:ext uri="{BB962C8B-B14F-4D97-AF65-F5344CB8AC3E}">
        <p14:creationId xmlns:p14="http://schemas.microsoft.com/office/powerpoint/2010/main" val="34773289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Plassholder for lysbilde 1"/>
          <p:cNvSpPr>
            <a:spLocks noGrp="1" noRot="1" noChangeAspect="1" noTextEdit="1"/>
          </p:cNvSpPr>
          <p:nvPr>
            <p:ph type="sldImg"/>
          </p:nvPr>
        </p:nvSpPr>
        <p:spPr>
          <a:xfrm>
            <a:off x="381000" y="685800"/>
            <a:ext cx="6096000" cy="3429000"/>
          </a:xfrm>
          <a:prstGeom prst="rect">
            <a:avLst/>
          </a:prstGeom>
          <a:ln/>
        </p:spPr>
      </p:sp>
      <p:sp>
        <p:nvSpPr>
          <p:cNvPr id="12291" name="Plassholder for notater 2"/>
          <p:cNvSpPr>
            <a:spLocks noGrp="1"/>
          </p:cNvSpPr>
          <p:nvPr>
            <p:ph type="body" idx="1"/>
          </p:nvPr>
        </p:nvSpPr>
        <p:spPr>
          <a:xfrm>
            <a:off x="685800" y="4343400"/>
            <a:ext cx="5486400" cy="411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nb-NO" altLang="nb-NO" smtClean="0">
                <a:solidFill>
                  <a:srgbClr val="0E1A74"/>
                </a:solidFill>
                <a:latin typeface="Arial" panose="020B0604020202020204" pitchFamily="34" charset="0"/>
              </a:rPr>
              <a:t>Steffensrud har en lang historie bak seg, og stedet har ikke alltid sett slik ut som det gjør i dag</a:t>
            </a:r>
          </a:p>
          <a:p>
            <a:pPr eaLnBrk="1" hangingPunct="1"/>
            <a:endParaRPr lang="nb-NO" altLang="nb-NO" smtClean="0">
              <a:solidFill>
                <a:srgbClr val="0E1A74"/>
              </a:solidFill>
              <a:latin typeface="Arial" panose="020B0604020202020204" pitchFamily="34" charset="0"/>
            </a:endParaRPr>
          </a:p>
          <a:p>
            <a:pPr eaLnBrk="1" hangingPunct="1"/>
            <a:r>
              <a:rPr lang="nb-NO" altLang="nb-NO" smtClean="0">
                <a:solidFill>
                  <a:srgbClr val="0E1A74"/>
                </a:solidFill>
                <a:latin typeface="Arial" panose="020B0604020202020204" pitchFamily="34" charset="0"/>
              </a:rPr>
              <a:t>(klikk)</a:t>
            </a:r>
          </a:p>
          <a:p>
            <a:pPr eaLnBrk="1" hangingPunct="1"/>
            <a:r>
              <a:rPr lang="nb-NO" altLang="nb-NO" smtClean="0">
                <a:solidFill>
                  <a:srgbClr val="0E1A74"/>
                </a:solidFill>
                <a:latin typeface="Arial" panose="020B0604020202020204" pitchFamily="34" charset="0"/>
              </a:rPr>
              <a:t>Gårdspensjonat 1922 – 1954</a:t>
            </a:r>
            <a:br>
              <a:rPr lang="nb-NO" altLang="nb-NO" smtClean="0">
                <a:solidFill>
                  <a:srgbClr val="0E1A74"/>
                </a:solidFill>
                <a:latin typeface="Arial" panose="020B0604020202020204" pitchFamily="34" charset="0"/>
              </a:rPr>
            </a:br>
            <a:endParaRPr lang="nb-NO" altLang="nb-NO" smtClean="0">
              <a:solidFill>
                <a:srgbClr val="0E1A74"/>
              </a:solidFill>
              <a:latin typeface="Arial" panose="020B0604020202020204" pitchFamily="34" charset="0"/>
            </a:endParaRPr>
          </a:p>
          <a:p>
            <a:pPr eaLnBrk="1" hangingPunct="1"/>
            <a:r>
              <a:rPr lang="nb-NO" altLang="nb-NO" smtClean="0">
                <a:solidFill>
                  <a:srgbClr val="0E1A74"/>
                </a:solidFill>
                <a:latin typeface="Arial" panose="020B0604020202020204" pitchFamily="34" charset="0"/>
              </a:rPr>
              <a:t>Rekonvalesenthjem 1954 – 1993			Hovedmål / filosofi: Hvile og avlastning</a:t>
            </a:r>
          </a:p>
          <a:p>
            <a:pPr eaLnBrk="1" hangingPunct="1"/>
            <a:r>
              <a:rPr lang="nb-NO" altLang="nb-NO" smtClean="0">
                <a:solidFill>
                  <a:srgbClr val="0E1A74"/>
                </a:solidFill>
                <a:latin typeface="Arial" panose="020B0604020202020204" pitchFamily="34" charset="0"/>
              </a:rPr>
              <a:t>	(Avtale Oppland fylkestrygdelag / RTV)</a:t>
            </a:r>
          </a:p>
          <a:p>
            <a:pPr eaLnBrk="1" hangingPunct="1"/>
            <a:endParaRPr lang="nb-NO" altLang="nb-NO" sz="100" smtClean="0">
              <a:solidFill>
                <a:srgbClr val="0E1A74"/>
              </a:solidFill>
              <a:latin typeface="Arial" panose="020B0604020202020204" pitchFamily="34" charset="0"/>
            </a:endParaRPr>
          </a:p>
          <a:p>
            <a:pPr eaLnBrk="1" hangingPunct="1"/>
            <a:r>
              <a:rPr lang="nb-NO" altLang="nb-NO" smtClean="0">
                <a:solidFill>
                  <a:srgbClr val="0E1A74"/>
                </a:solidFill>
                <a:latin typeface="Arial" panose="020B0604020202020204" pitchFamily="34" charset="0"/>
              </a:rPr>
              <a:t>Opptreningsinstitusjon gr.1 1993 – 2005 			Hovedmål / filosofi: Opptrening av det «syke»</a:t>
            </a:r>
            <a:br>
              <a:rPr lang="nb-NO" altLang="nb-NO" smtClean="0">
                <a:solidFill>
                  <a:srgbClr val="0E1A74"/>
                </a:solidFill>
                <a:latin typeface="Arial" panose="020B0604020202020204" pitchFamily="34" charset="0"/>
              </a:rPr>
            </a:br>
            <a:r>
              <a:rPr lang="nb-NO" altLang="nb-NO" smtClean="0">
                <a:solidFill>
                  <a:srgbClr val="0E1A74"/>
                </a:solidFill>
                <a:latin typeface="Arial" panose="020B0604020202020204" pitchFamily="34" charset="0"/>
              </a:rPr>
              <a:t>(Avtale Dep / RTV)</a:t>
            </a:r>
          </a:p>
          <a:p>
            <a:pPr eaLnBrk="1" hangingPunct="1"/>
            <a:endParaRPr lang="nb-NO" altLang="nb-NO" sz="100" smtClean="0">
              <a:solidFill>
                <a:srgbClr val="0E1A74"/>
              </a:solidFill>
              <a:latin typeface="Arial" panose="020B0604020202020204" pitchFamily="34" charset="0"/>
            </a:endParaRPr>
          </a:p>
          <a:p>
            <a:pPr eaLnBrk="1" hangingPunct="1"/>
            <a:r>
              <a:rPr lang="nb-NO" altLang="nb-NO" sz="100" smtClean="0">
                <a:solidFill>
                  <a:srgbClr val="0E1A74"/>
                </a:solidFill>
                <a:latin typeface="Arial" panose="020B0604020202020204" pitchFamily="34" charset="0"/>
              </a:rPr>
              <a:t>(klikk)</a:t>
            </a:r>
          </a:p>
          <a:p>
            <a:pPr eaLnBrk="1" hangingPunct="1"/>
            <a:r>
              <a:rPr lang="nb-NO" altLang="nb-NO" smtClean="0">
                <a:solidFill>
                  <a:srgbClr val="0E1A74"/>
                </a:solidFill>
                <a:latin typeface="Arial" panose="020B0604020202020204" pitchFamily="34" charset="0"/>
              </a:rPr>
              <a:t>Rehabiliteringssenter 2005 – d.d. 			Tverrfaglig spesialisert rehabilitering – «helhetlig tilnærming»</a:t>
            </a:r>
            <a:br>
              <a:rPr lang="nb-NO" altLang="nb-NO" smtClean="0">
                <a:solidFill>
                  <a:srgbClr val="0E1A74"/>
                </a:solidFill>
                <a:latin typeface="Arial" panose="020B0604020202020204" pitchFamily="34" charset="0"/>
              </a:rPr>
            </a:br>
            <a:r>
              <a:rPr lang="nb-NO" altLang="nb-NO" smtClean="0">
                <a:solidFill>
                  <a:srgbClr val="0E1A74"/>
                </a:solidFill>
                <a:latin typeface="Arial" panose="020B0604020202020204" pitchFamily="34" charset="0"/>
              </a:rPr>
              <a:t>(Avtale med Helse Øst RHF)</a:t>
            </a:r>
          </a:p>
          <a:p>
            <a:pPr eaLnBrk="1" hangingPunct="1"/>
            <a:endParaRPr lang="nb-NO" altLang="nb-NO" sz="100" smtClean="0">
              <a:solidFill>
                <a:srgbClr val="0E1A74"/>
              </a:solidFill>
              <a:latin typeface="Arial" panose="020B0604020202020204" pitchFamily="34" charset="0"/>
            </a:endParaRPr>
          </a:p>
          <a:p>
            <a:pPr eaLnBrk="1" hangingPunct="1"/>
            <a:r>
              <a:rPr lang="nb-NO" altLang="nb-NO" smtClean="0">
                <a:solidFill>
                  <a:srgbClr val="0E1A74"/>
                </a:solidFill>
                <a:latin typeface="Arial" panose="020B0604020202020204" pitchFamily="34" charset="0"/>
              </a:rPr>
              <a:t>Salg ulike private tilbud 2012 – d.d.			Kommuner, forsikring, egenbetalende etc.</a:t>
            </a:r>
          </a:p>
          <a:p>
            <a:pPr eaLnBrk="1" hangingPunct="1"/>
            <a:endParaRPr lang="nb-NO" altLang="nb-NO" smtClean="0">
              <a:solidFill>
                <a:srgbClr val="0E1A74"/>
              </a:solidFill>
              <a:latin typeface="Arial" panose="020B0604020202020204" pitchFamily="34" charset="0"/>
            </a:endParaRPr>
          </a:p>
          <a:p>
            <a:pPr eaLnBrk="1" hangingPunct="1"/>
            <a:r>
              <a:rPr lang="nb-NO" altLang="nb-NO" smtClean="0">
                <a:solidFill>
                  <a:srgbClr val="0E1A74"/>
                </a:solidFill>
                <a:latin typeface="Arial" panose="020B0604020202020204" pitchFamily="34" charset="0"/>
              </a:rPr>
              <a:t>Bygningsmasse: 8000 kvm – bygd for rehabilitering og universelt utformet</a:t>
            </a:r>
          </a:p>
          <a:p>
            <a:pPr eaLnBrk="1" hangingPunct="1"/>
            <a:endParaRPr lang="nb-NO" altLang="nb-NO" smtClean="0">
              <a:solidFill>
                <a:srgbClr val="0E1A74"/>
              </a:solidFill>
              <a:latin typeface="Arial" panose="020B0604020202020204" pitchFamily="34" charset="0"/>
            </a:endParaRPr>
          </a:p>
          <a:p>
            <a:pPr eaLnBrk="1" hangingPunct="1"/>
            <a:r>
              <a:rPr lang="nb-NO" altLang="nb-NO" smtClean="0">
                <a:solidFill>
                  <a:srgbClr val="0E1A74"/>
                </a:solidFill>
                <a:latin typeface="Arial" panose="020B0604020202020204" pitchFamily="34" charset="0"/>
              </a:rPr>
              <a:t>2015: 80 ansatte fordelt på 60 årsverk</a:t>
            </a:r>
          </a:p>
          <a:p>
            <a:pPr eaLnBrk="1" hangingPunct="1"/>
            <a:endParaRPr lang="nb-NO" altLang="nb-NO" smtClean="0">
              <a:solidFill>
                <a:srgbClr val="0E1A74"/>
              </a:solidFill>
              <a:latin typeface="Arial" panose="020B0604020202020204" pitchFamily="34" charset="0"/>
            </a:endParaRPr>
          </a:p>
          <a:p>
            <a:pPr eaLnBrk="1" hangingPunct="1"/>
            <a:r>
              <a:rPr lang="nb-NO" altLang="nb-NO" smtClean="0">
                <a:solidFill>
                  <a:srgbClr val="0E1A74"/>
                </a:solidFill>
                <a:latin typeface="Arial" panose="020B0604020202020204" pitchFamily="34" charset="0"/>
              </a:rPr>
              <a:t>Området rundt: variert og flott utemiljø med mange ulike aktivitetsmuligheter sommer som vinter.</a:t>
            </a:r>
          </a:p>
          <a:p>
            <a:pPr eaLnBrk="1" hangingPunct="1"/>
            <a:endParaRPr lang="nb-NO" altLang="nb-NO" smtClean="0">
              <a:solidFill>
                <a:srgbClr val="0E1A74"/>
              </a:solidFill>
              <a:latin typeface="Arial" panose="020B0604020202020204" pitchFamily="34" charset="0"/>
            </a:endParaRPr>
          </a:p>
          <a:p>
            <a:pPr eaLnBrk="1" hangingPunct="1"/>
            <a:r>
              <a:rPr lang="nb-NO" altLang="nb-NO" smtClean="0">
                <a:solidFill>
                  <a:srgbClr val="0E1A74"/>
                </a:solidFill>
                <a:latin typeface="Arial" panose="020B0604020202020204" pitchFamily="34" charset="0"/>
              </a:rPr>
              <a:t>Mulig å få kjøpt Jubileumsboka om Steffensrud i resepsjonen</a:t>
            </a:r>
          </a:p>
          <a:p>
            <a:pPr eaLnBrk="1" hangingPunct="1"/>
            <a:endParaRPr lang="nb-NO" altLang="nb-NO" smtClean="0">
              <a:latin typeface="Arial" panose="020B0604020202020204" pitchFamily="34" charset="0"/>
            </a:endParaRPr>
          </a:p>
        </p:txBody>
      </p:sp>
      <p:sp>
        <p:nvSpPr>
          <p:cNvPr id="12292" name="Plassholder for lysbildenummer 3"/>
          <p:cNvSpPr>
            <a:spLocks noGrp="1"/>
          </p:cNvSpPr>
          <p:nvPr>
            <p:ph type="sldNum" sz="quarter" idx="5"/>
          </p:nvPr>
        </p:nvSpPr>
        <p:spPr>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8C04D5F-DFF5-4D13-88DD-E9D581A86F1D}" type="slidenum">
              <a:rPr lang="nb-NO" altLang="nb-NO">
                <a:solidFill>
                  <a:srgbClr val="000000"/>
                </a:solidFill>
              </a:rPr>
              <a:pPr>
                <a:spcBef>
                  <a:spcPct val="0"/>
                </a:spcBef>
              </a:pPr>
              <a:t>9</a:t>
            </a:fld>
            <a:endParaRPr lang="nb-NO" altLang="nb-NO">
              <a:solidFill>
                <a:srgbClr val="000000"/>
              </a:solidFill>
            </a:endParaRPr>
          </a:p>
        </p:txBody>
      </p:sp>
    </p:spTree>
    <p:extLst>
      <p:ext uri="{BB962C8B-B14F-4D97-AF65-F5344CB8AC3E}">
        <p14:creationId xmlns:p14="http://schemas.microsoft.com/office/powerpoint/2010/main" val="692459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Plassholder for lysbilde 1"/>
          <p:cNvSpPr>
            <a:spLocks noGrp="1" noRot="1" noChangeAspect="1" noTextEdit="1"/>
          </p:cNvSpPr>
          <p:nvPr>
            <p:ph type="sldImg"/>
          </p:nvPr>
        </p:nvSpPr>
        <p:spPr>
          <a:xfrm>
            <a:off x="381000" y="685800"/>
            <a:ext cx="6096000" cy="3429000"/>
          </a:xfrm>
          <a:prstGeom prst="rect">
            <a:avLst/>
          </a:prstGeom>
          <a:ln/>
        </p:spPr>
      </p:sp>
      <p:sp>
        <p:nvSpPr>
          <p:cNvPr id="88067" name="Plassholder for notater 2"/>
          <p:cNvSpPr>
            <a:spLocks noGrp="1"/>
          </p:cNvSpPr>
          <p:nvPr>
            <p:ph type="body" idx="1"/>
          </p:nvPr>
        </p:nvSpPr>
        <p:spPr>
          <a:xfrm>
            <a:off x="685800" y="4343400"/>
            <a:ext cx="5486400" cy="4114800"/>
          </a:xfrm>
          <a:prstGeom prst="rect">
            <a:avLst/>
          </a:prstGeom>
          <a:noFill/>
        </p:spPr>
        <p:txBody>
          <a:bodyPr/>
          <a:lstStyle/>
          <a:p>
            <a:endParaRPr lang="nb-NO" altLang="nb-NO" smtClean="0">
              <a:latin typeface="Arial" panose="020B0604020202020204" pitchFamily="34" charset="0"/>
            </a:endParaRPr>
          </a:p>
        </p:txBody>
      </p:sp>
      <p:sp>
        <p:nvSpPr>
          <p:cNvPr id="88068" name="Plassholder for lysbildenummer 3"/>
          <p:cNvSpPr>
            <a:spLocks noGrp="1"/>
          </p:cNvSpPr>
          <p:nvPr>
            <p:ph type="sldNum" sz="quarter" idx="5"/>
          </p:nvPr>
        </p:nvSpPr>
        <p:spPr>
          <a:xfrm>
            <a:off x="3884613" y="8685213"/>
            <a:ext cx="2971800" cy="457200"/>
          </a:xfrm>
          <a:prstGeom prst="rect">
            <a:avLst/>
          </a:prstGeom>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0DD1124-9554-42B4-98DF-B5FCF55D1390}" type="slidenum">
              <a:rPr lang="nb-NO" altLang="nb-NO">
                <a:solidFill>
                  <a:srgbClr val="000000"/>
                </a:solidFill>
              </a:rPr>
              <a:pPr>
                <a:spcBef>
                  <a:spcPct val="0"/>
                </a:spcBef>
              </a:pPr>
              <a:t>36</a:t>
            </a:fld>
            <a:endParaRPr lang="nb-NO" altLang="nb-NO">
              <a:solidFill>
                <a:srgbClr val="000000"/>
              </a:solidFill>
            </a:endParaRPr>
          </a:p>
        </p:txBody>
      </p:sp>
    </p:spTree>
    <p:extLst>
      <p:ext uri="{BB962C8B-B14F-4D97-AF65-F5344CB8AC3E}">
        <p14:creationId xmlns:p14="http://schemas.microsoft.com/office/powerpoint/2010/main" val="23637948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Plassholder for lysbilde 1"/>
          <p:cNvSpPr>
            <a:spLocks noGrp="1" noRot="1" noChangeAspect="1" noTextEdit="1"/>
          </p:cNvSpPr>
          <p:nvPr>
            <p:ph type="sldImg"/>
          </p:nvPr>
        </p:nvSpPr>
        <p:spPr>
          <a:xfrm>
            <a:off x="381000" y="685800"/>
            <a:ext cx="6096000" cy="3429000"/>
          </a:xfrm>
          <a:prstGeom prst="rect">
            <a:avLst/>
          </a:prstGeom>
          <a:ln/>
        </p:spPr>
      </p:sp>
      <p:sp>
        <p:nvSpPr>
          <p:cNvPr id="90115" name="Plassholder for notater 2"/>
          <p:cNvSpPr>
            <a:spLocks noGrp="1"/>
          </p:cNvSpPr>
          <p:nvPr>
            <p:ph type="body" idx="1"/>
          </p:nvPr>
        </p:nvSpPr>
        <p:spPr>
          <a:xfrm>
            <a:off x="685800" y="4343400"/>
            <a:ext cx="5486400" cy="4114800"/>
          </a:xfrm>
          <a:prstGeom prst="rect">
            <a:avLst/>
          </a:prstGeom>
          <a:noFill/>
        </p:spPr>
        <p:txBody>
          <a:bodyPr/>
          <a:lstStyle/>
          <a:p>
            <a:endParaRPr lang="nb-NO" altLang="nb-NO" smtClean="0">
              <a:latin typeface="Arial" panose="020B0604020202020204" pitchFamily="34" charset="0"/>
            </a:endParaRPr>
          </a:p>
        </p:txBody>
      </p:sp>
      <p:sp>
        <p:nvSpPr>
          <p:cNvPr id="90116" name="Plassholder for lysbildenummer 3"/>
          <p:cNvSpPr>
            <a:spLocks noGrp="1"/>
          </p:cNvSpPr>
          <p:nvPr>
            <p:ph type="sldNum" sz="quarter" idx="5"/>
          </p:nvPr>
        </p:nvSpPr>
        <p:spPr>
          <a:xfrm>
            <a:off x="3884613" y="8685213"/>
            <a:ext cx="2971800" cy="457200"/>
          </a:xfrm>
          <a:prstGeom prst="rect">
            <a:avLst/>
          </a:prstGeom>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6EB42F3-325E-4229-918D-B95E7D541150}" type="slidenum">
              <a:rPr lang="nb-NO" altLang="nb-NO">
                <a:solidFill>
                  <a:srgbClr val="000000"/>
                </a:solidFill>
              </a:rPr>
              <a:pPr>
                <a:spcBef>
                  <a:spcPct val="0"/>
                </a:spcBef>
              </a:pPr>
              <a:t>37</a:t>
            </a:fld>
            <a:endParaRPr lang="nb-NO" altLang="nb-NO">
              <a:solidFill>
                <a:srgbClr val="000000"/>
              </a:solidFill>
            </a:endParaRPr>
          </a:p>
        </p:txBody>
      </p:sp>
    </p:spTree>
    <p:extLst>
      <p:ext uri="{BB962C8B-B14F-4D97-AF65-F5344CB8AC3E}">
        <p14:creationId xmlns:p14="http://schemas.microsoft.com/office/powerpoint/2010/main" val="41786687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Plassholder for lysbilde 1"/>
          <p:cNvSpPr>
            <a:spLocks noGrp="1" noRot="1" noChangeAspect="1" noTextEdit="1"/>
          </p:cNvSpPr>
          <p:nvPr>
            <p:ph type="sldImg"/>
          </p:nvPr>
        </p:nvSpPr>
        <p:spPr>
          <a:xfrm>
            <a:off x="381000" y="685800"/>
            <a:ext cx="6096000" cy="3429000"/>
          </a:xfrm>
          <a:prstGeom prst="rect">
            <a:avLst/>
          </a:prstGeom>
          <a:ln/>
        </p:spPr>
      </p:sp>
      <p:sp>
        <p:nvSpPr>
          <p:cNvPr id="92163" name="Plassholder for notater 2"/>
          <p:cNvSpPr>
            <a:spLocks noGrp="1"/>
          </p:cNvSpPr>
          <p:nvPr>
            <p:ph type="body" idx="1"/>
          </p:nvPr>
        </p:nvSpPr>
        <p:spPr>
          <a:xfrm>
            <a:off x="685800" y="4343400"/>
            <a:ext cx="5486400" cy="4114800"/>
          </a:xfrm>
          <a:prstGeom prst="rect">
            <a:avLst/>
          </a:prstGeom>
          <a:noFill/>
        </p:spPr>
        <p:txBody>
          <a:bodyPr/>
          <a:lstStyle/>
          <a:p>
            <a:endParaRPr lang="nb-NO" altLang="nb-NO" smtClean="0">
              <a:latin typeface="Arial" panose="020B0604020202020204" pitchFamily="34" charset="0"/>
            </a:endParaRPr>
          </a:p>
        </p:txBody>
      </p:sp>
      <p:sp>
        <p:nvSpPr>
          <p:cNvPr id="92164" name="Plassholder for lysbildenummer 3"/>
          <p:cNvSpPr>
            <a:spLocks noGrp="1"/>
          </p:cNvSpPr>
          <p:nvPr>
            <p:ph type="sldNum" sz="quarter" idx="5"/>
          </p:nvPr>
        </p:nvSpPr>
        <p:spPr>
          <a:xfrm>
            <a:off x="3884613" y="8685213"/>
            <a:ext cx="2971800" cy="457200"/>
          </a:xfrm>
          <a:prstGeom prst="rect">
            <a:avLst/>
          </a:prstGeom>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6DB0249-53D5-461E-A96E-B1A2517CA002}" type="slidenum">
              <a:rPr lang="nb-NO" altLang="nb-NO">
                <a:solidFill>
                  <a:srgbClr val="000000"/>
                </a:solidFill>
              </a:rPr>
              <a:pPr>
                <a:spcBef>
                  <a:spcPct val="0"/>
                </a:spcBef>
              </a:pPr>
              <a:t>38</a:t>
            </a:fld>
            <a:endParaRPr lang="nb-NO" altLang="nb-NO">
              <a:solidFill>
                <a:srgbClr val="000000"/>
              </a:solidFill>
            </a:endParaRPr>
          </a:p>
        </p:txBody>
      </p:sp>
    </p:spTree>
    <p:extLst>
      <p:ext uri="{BB962C8B-B14F-4D97-AF65-F5344CB8AC3E}">
        <p14:creationId xmlns:p14="http://schemas.microsoft.com/office/powerpoint/2010/main" val="5402410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lassholder for lysbilde 1"/>
          <p:cNvSpPr>
            <a:spLocks noGrp="1" noRot="1" noChangeAspect="1" noTextEdit="1"/>
          </p:cNvSpPr>
          <p:nvPr>
            <p:ph type="sldImg"/>
          </p:nvPr>
        </p:nvSpPr>
        <p:spPr>
          <a:xfrm>
            <a:off x="381000" y="685800"/>
            <a:ext cx="6096000" cy="3429000"/>
          </a:xfrm>
          <a:prstGeom prst="rect">
            <a:avLst/>
          </a:prstGeom>
          <a:ln/>
        </p:spPr>
      </p:sp>
      <p:sp>
        <p:nvSpPr>
          <p:cNvPr id="94211" name="Plassholder for notater 2"/>
          <p:cNvSpPr>
            <a:spLocks noGrp="1"/>
          </p:cNvSpPr>
          <p:nvPr>
            <p:ph type="body" idx="1"/>
          </p:nvPr>
        </p:nvSpPr>
        <p:spPr>
          <a:xfrm>
            <a:off x="685800" y="4343400"/>
            <a:ext cx="5486400" cy="4114800"/>
          </a:xfrm>
          <a:prstGeom prst="rect">
            <a:avLst/>
          </a:prstGeom>
          <a:noFill/>
        </p:spPr>
        <p:txBody>
          <a:bodyPr/>
          <a:lstStyle/>
          <a:p>
            <a:r>
              <a:rPr lang="nb-NO" altLang="nb-NO" smtClean="0">
                <a:latin typeface="Arial" panose="020B0604020202020204" pitchFamily="34" charset="0"/>
              </a:rPr>
              <a:t>Det finnes forskning som viser at humor styrker helsen. Uneståhl (2001) hevder blant annet at vi kan le oss friske.</a:t>
            </a:r>
          </a:p>
        </p:txBody>
      </p:sp>
      <p:sp>
        <p:nvSpPr>
          <p:cNvPr id="94212" name="Plassholder for lysbildenummer 3"/>
          <p:cNvSpPr>
            <a:spLocks noGrp="1"/>
          </p:cNvSpPr>
          <p:nvPr>
            <p:ph type="sldNum" sz="quarter" idx="5"/>
          </p:nvPr>
        </p:nvSpPr>
        <p:spPr>
          <a:xfrm>
            <a:off x="3884613" y="8685213"/>
            <a:ext cx="2971800" cy="457200"/>
          </a:xfrm>
          <a:prstGeom prst="rect">
            <a:avLst/>
          </a:prstGeom>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25068D5-CE4C-4059-A8F8-AB867450AF6A}" type="slidenum">
              <a:rPr lang="nb-NO" altLang="nb-NO">
                <a:solidFill>
                  <a:srgbClr val="000000"/>
                </a:solidFill>
              </a:rPr>
              <a:pPr>
                <a:spcBef>
                  <a:spcPct val="0"/>
                </a:spcBef>
              </a:pPr>
              <a:t>39</a:t>
            </a:fld>
            <a:endParaRPr lang="nb-NO" altLang="nb-NO">
              <a:solidFill>
                <a:srgbClr val="000000"/>
              </a:solidFill>
            </a:endParaRPr>
          </a:p>
        </p:txBody>
      </p:sp>
    </p:spTree>
    <p:extLst>
      <p:ext uri="{BB962C8B-B14F-4D97-AF65-F5344CB8AC3E}">
        <p14:creationId xmlns:p14="http://schemas.microsoft.com/office/powerpoint/2010/main" val="25049510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Plassholder for lysbilde 1"/>
          <p:cNvSpPr>
            <a:spLocks noGrp="1" noRot="1" noChangeAspect="1" noTextEdit="1"/>
          </p:cNvSpPr>
          <p:nvPr>
            <p:ph type="sldImg"/>
          </p:nvPr>
        </p:nvSpPr>
        <p:spPr>
          <a:xfrm>
            <a:off x="381000" y="685800"/>
            <a:ext cx="6096000" cy="3429000"/>
          </a:xfrm>
          <a:prstGeom prst="rect">
            <a:avLst/>
          </a:prstGeom>
          <a:ln/>
        </p:spPr>
      </p:sp>
      <p:sp>
        <p:nvSpPr>
          <p:cNvPr id="96259" name="Plassholder for notater 2"/>
          <p:cNvSpPr>
            <a:spLocks noGrp="1"/>
          </p:cNvSpPr>
          <p:nvPr>
            <p:ph type="body" idx="1"/>
          </p:nvPr>
        </p:nvSpPr>
        <p:spPr>
          <a:xfrm>
            <a:off x="685800" y="4343400"/>
            <a:ext cx="5486400" cy="4114800"/>
          </a:xfrm>
          <a:prstGeom prst="rect">
            <a:avLst/>
          </a:prstGeom>
          <a:noFill/>
        </p:spPr>
        <p:txBody>
          <a:bodyPr/>
          <a:lstStyle/>
          <a:p>
            <a:endParaRPr lang="nb-NO" altLang="nb-NO" smtClean="0">
              <a:latin typeface="Arial" panose="020B0604020202020204" pitchFamily="34" charset="0"/>
            </a:endParaRPr>
          </a:p>
        </p:txBody>
      </p:sp>
      <p:sp>
        <p:nvSpPr>
          <p:cNvPr id="96260" name="Plassholder for lysbildenummer 3"/>
          <p:cNvSpPr>
            <a:spLocks noGrp="1"/>
          </p:cNvSpPr>
          <p:nvPr>
            <p:ph type="sldNum" sz="quarter" idx="5"/>
          </p:nvPr>
        </p:nvSpPr>
        <p:spPr>
          <a:xfrm>
            <a:off x="3884613" y="8685213"/>
            <a:ext cx="2971800" cy="457200"/>
          </a:xfrm>
          <a:prstGeom prst="rect">
            <a:avLst/>
          </a:prstGeom>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3DA940B-AA0F-4E07-A0B9-A1782A15CE05}" type="slidenum">
              <a:rPr lang="nb-NO" altLang="nb-NO">
                <a:solidFill>
                  <a:srgbClr val="000000"/>
                </a:solidFill>
              </a:rPr>
              <a:pPr>
                <a:spcBef>
                  <a:spcPct val="0"/>
                </a:spcBef>
              </a:pPr>
              <a:t>40</a:t>
            </a:fld>
            <a:endParaRPr lang="nb-NO" altLang="nb-NO">
              <a:solidFill>
                <a:srgbClr val="000000"/>
              </a:solidFill>
            </a:endParaRPr>
          </a:p>
        </p:txBody>
      </p:sp>
    </p:spTree>
    <p:extLst>
      <p:ext uri="{BB962C8B-B14F-4D97-AF65-F5344CB8AC3E}">
        <p14:creationId xmlns:p14="http://schemas.microsoft.com/office/powerpoint/2010/main" val="5090725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Plassholder for lysbilde 1"/>
          <p:cNvSpPr>
            <a:spLocks noGrp="1" noRot="1" noChangeAspect="1" noTextEdit="1"/>
          </p:cNvSpPr>
          <p:nvPr>
            <p:ph type="sldImg"/>
          </p:nvPr>
        </p:nvSpPr>
        <p:spPr>
          <a:xfrm>
            <a:off x="381000" y="685800"/>
            <a:ext cx="6096000" cy="3429000"/>
          </a:xfrm>
          <a:prstGeom prst="rect">
            <a:avLst/>
          </a:prstGeom>
          <a:ln/>
        </p:spPr>
      </p:sp>
      <p:sp>
        <p:nvSpPr>
          <p:cNvPr id="98307" name="Plassholder for notater 2"/>
          <p:cNvSpPr>
            <a:spLocks noGrp="1"/>
          </p:cNvSpPr>
          <p:nvPr>
            <p:ph type="body" idx="1"/>
          </p:nvPr>
        </p:nvSpPr>
        <p:spPr>
          <a:xfrm>
            <a:off x="685800" y="4343400"/>
            <a:ext cx="5486400" cy="4114800"/>
          </a:xfrm>
          <a:prstGeom prst="rect">
            <a:avLst/>
          </a:prstGeom>
          <a:noFill/>
        </p:spPr>
        <p:txBody>
          <a:bodyPr/>
          <a:lstStyle/>
          <a:p>
            <a:endParaRPr lang="nb-NO" altLang="nb-NO" smtClean="0">
              <a:latin typeface="Arial" panose="020B0604020202020204" pitchFamily="34" charset="0"/>
            </a:endParaRPr>
          </a:p>
        </p:txBody>
      </p:sp>
      <p:sp>
        <p:nvSpPr>
          <p:cNvPr id="98308" name="Plassholder for lysbildenummer 3"/>
          <p:cNvSpPr>
            <a:spLocks noGrp="1"/>
          </p:cNvSpPr>
          <p:nvPr>
            <p:ph type="sldNum" sz="quarter" idx="5"/>
          </p:nvPr>
        </p:nvSpPr>
        <p:spPr>
          <a:xfrm>
            <a:off x="3884613" y="8685213"/>
            <a:ext cx="2971800" cy="457200"/>
          </a:xfrm>
          <a:prstGeom prst="rect">
            <a:avLst/>
          </a:prstGeom>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3274BBD-391F-4AA3-A79D-432518A14E53}" type="slidenum">
              <a:rPr lang="nb-NO" altLang="nb-NO">
                <a:solidFill>
                  <a:srgbClr val="000000"/>
                </a:solidFill>
              </a:rPr>
              <a:pPr>
                <a:spcBef>
                  <a:spcPct val="0"/>
                </a:spcBef>
              </a:pPr>
              <a:t>41</a:t>
            </a:fld>
            <a:endParaRPr lang="nb-NO" altLang="nb-NO">
              <a:solidFill>
                <a:srgbClr val="000000"/>
              </a:solidFill>
            </a:endParaRPr>
          </a:p>
        </p:txBody>
      </p:sp>
    </p:spTree>
    <p:extLst>
      <p:ext uri="{BB962C8B-B14F-4D97-AF65-F5344CB8AC3E}">
        <p14:creationId xmlns:p14="http://schemas.microsoft.com/office/powerpoint/2010/main" val="7403912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Plassholder for lysbilde 1"/>
          <p:cNvSpPr>
            <a:spLocks noGrp="1" noRot="1" noChangeAspect="1" noTextEdit="1"/>
          </p:cNvSpPr>
          <p:nvPr>
            <p:ph type="sldImg"/>
          </p:nvPr>
        </p:nvSpPr>
        <p:spPr>
          <a:xfrm>
            <a:off x="381000" y="685800"/>
            <a:ext cx="6096000" cy="3429000"/>
          </a:xfrm>
          <a:prstGeom prst="rect">
            <a:avLst/>
          </a:prstGeom>
          <a:ln/>
        </p:spPr>
      </p:sp>
      <p:sp>
        <p:nvSpPr>
          <p:cNvPr id="100355" name="Plassholder for notater 2"/>
          <p:cNvSpPr>
            <a:spLocks noGrp="1"/>
          </p:cNvSpPr>
          <p:nvPr>
            <p:ph type="body" idx="1"/>
          </p:nvPr>
        </p:nvSpPr>
        <p:spPr>
          <a:xfrm>
            <a:off x="685800" y="4343400"/>
            <a:ext cx="5486400" cy="4114800"/>
          </a:xfrm>
          <a:prstGeom prst="rect">
            <a:avLst/>
          </a:prstGeom>
          <a:noFill/>
        </p:spPr>
        <p:txBody>
          <a:bodyPr/>
          <a:lstStyle/>
          <a:p>
            <a:endParaRPr lang="nb-NO" altLang="nb-NO" smtClean="0">
              <a:latin typeface="Arial" panose="020B0604020202020204" pitchFamily="34" charset="0"/>
            </a:endParaRPr>
          </a:p>
        </p:txBody>
      </p:sp>
      <p:sp>
        <p:nvSpPr>
          <p:cNvPr id="100356" name="Plassholder for lysbildenummer 3"/>
          <p:cNvSpPr>
            <a:spLocks noGrp="1"/>
          </p:cNvSpPr>
          <p:nvPr>
            <p:ph type="sldNum" sz="quarter" idx="5"/>
          </p:nvPr>
        </p:nvSpPr>
        <p:spPr>
          <a:xfrm>
            <a:off x="3884613" y="8685213"/>
            <a:ext cx="2971800" cy="457200"/>
          </a:xfrm>
          <a:prstGeom prst="rect">
            <a:avLst/>
          </a:prstGeom>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5CE53C4-1F3E-4A7E-8ACE-3BA505AF57AC}" type="slidenum">
              <a:rPr lang="nb-NO" altLang="nb-NO">
                <a:solidFill>
                  <a:srgbClr val="000000"/>
                </a:solidFill>
              </a:rPr>
              <a:pPr>
                <a:spcBef>
                  <a:spcPct val="0"/>
                </a:spcBef>
              </a:pPr>
              <a:t>42</a:t>
            </a:fld>
            <a:endParaRPr lang="nb-NO" altLang="nb-NO">
              <a:solidFill>
                <a:srgbClr val="000000"/>
              </a:solidFill>
            </a:endParaRPr>
          </a:p>
        </p:txBody>
      </p:sp>
    </p:spTree>
    <p:extLst>
      <p:ext uri="{BB962C8B-B14F-4D97-AF65-F5344CB8AC3E}">
        <p14:creationId xmlns:p14="http://schemas.microsoft.com/office/powerpoint/2010/main" val="33153202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Plassholder for lysbilde 1"/>
          <p:cNvSpPr>
            <a:spLocks noGrp="1" noRot="1" noChangeAspect="1" noTextEdit="1"/>
          </p:cNvSpPr>
          <p:nvPr>
            <p:ph type="sldImg"/>
          </p:nvPr>
        </p:nvSpPr>
        <p:spPr>
          <a:xfrm>
            <a:off x="381000" y="685800"/>
            <a:ext cx="6096000" cy="3429000"/>
          </a:xfrm>
          <a:prstGeom prst="rect">
            <a:avLst/>
          </a:prstGeom>
          <a:ln/>
        </p:spPr>
      </p:sp>
      <p:sp>
        <p:nvSpPr>
          <p:cNvPr id="102403" name="Plassholder for notater 2"/>
          <p:cNvSpPr>
            <a:spLocks noGrp="1"/>
          </p:cNvSpPr>
          <p:nvPr>
            <p:ph type="body" idx="1"/>
          </p:nvPr>
        </p:nvSpPr>
        <p:spPr>
          <a:xfrm>
            <a:off x="685800" y="4343400"/>
            <a:ext cx="5486400" cy="4114800"/>
          </a:xfrm>
          <a:prstGeom prst="rect">
            <a:avLst/>
          </a:prstGeom>
          <a:noFill/>
        </p:spPr>
        <p:txBody>
          <a:bodyPr/>
          <a:lstStyle/>
          <a:p>
            <a:endParaRPr lang="nb-NO" altLang="nb-NO" smtClean="0">
              <a:latin typeface="Arial" panose="020B0604020202020204" pitchFamily="34" charset="0"/>
            </a:endParaRPr>
          </a:p>
        </p:txBody>
      </p:sp>
      <p:sp>
        <p:nvSpPr>
          <p:cNvPr id="102404" name="Plassholder for lysbildenummer 3"/>
          <p:cNvSpPr>
            <a:spLocks noGrp="1"/>
          </p:cNvSpPr>
          <p:nvPr>
            <p:ph type="sldNum" sz="quarter" idx="5"/>
          </p:nvPr>
        </p:nvSpPr>
        <p:spPr>
          <a:xfrm>
            <a:off x="3884613" y="8685213"/>
            <a:ext cx="2971800" cy="457200"/>
          </a:xfrm>
          <a:prstGeom prst="rect">
            <a:avLst/>
          </a:prstGeom>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CBAB6B8-1BA8-4DD3-A3F4-4310066440B8}" type="slidenum">
              <a:rPr lang="nb-NO" altLang="nb-NO">
                <a:solidFill>
                  <a:srgbClr val="000000"/>
                </a:solidFill>
              </a:rPr>
              <a:pPr>
                <a:spcBef>
                  <a:spcPct val="0"/>
                </a:spcBef>
              </a:pPr>
              <a:t>43</a:t>
            </a:fld>
            <a:endParaRPr lang="nb-NO" altLang="nb-NO">
              <a:solidFill>
                <a:srgbClr val="000000"/>
              </a:solidFill>
            </a:endParaRPr>
          </a:p>
        </p:txBody>
      </p:sp>
    </p:spTree>
    <p:extLst>
      <p:ext uri="{BB962C8B-B14F-4D97-AF65-F5344CB8AC3E}">
        <p14:creationId xmlns:p14="http://schemas.microsoft.com/office/powerpoint/2010/main" val="25761427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Plassholder for lysbilde 1"/>
          <p:cNvSpPr>
            <a:spLocks noGrp="1" noRot="1" noChangeAspect="1" noTextEdit="1"/>
          </p:cNvSpPr>
          <p:nvPr>
            <p:ph type="sldImg"/>
          </p:nvPr>
        </p:nvSpPr>
        <p:spPr>
          <a:xfrm>
            <a:off x="381000" y="685800"/>
            <a:ext cx="6096000" cy="3429000"/>
          </a:xfrm>
          <a:prstGeom prst="rect">
            <a:avLst/>
          </a:prstGeom>
          <a:ln/>
        </p:spPr>
      </p:sp>
      <p:sp>
        <p:nvSpPr>
          <p:cNvPr id="104451" name="Plassholder for notater 2"/>
          <p:cNvSpPr>
            <a:spLocks noGrp="1"/>
          </p:cNvSpPr>
          <p:nvPr>
            <p:ph type="body" idx="1"/>
          </p:nvPr>
        </p:nvSpPr>
        <p:spPr>
          <a:xfrm>
            <a:off x="685800" y="4343400"/>
            <a:ext cx="5486400" cy="4114800"/>
          </a:xfrm>
          <a:prstGeom prst="rect">
            <a:avLst/>
          </a:prstGeom>
          <a:noFill/>
        </p:spPr>
        <p:txBody>
          <a:bodyPr/>
          <a:lstStyle/>
          <a:p>
            <a:endParaRPr lang="nb-NO" altLang="nb-NO" smtClean="0">
              <a:latin typeface="Arial" panose="020B0604020202020204" pitchFamily="34" charset="0"/>
            </a:endParaRPr>
          </a:p>
        </p:txBody>
      </p:sp>
      <p:sp>
        <p:nvSpPr>
          <p:cNvPr id="104452" name="Plassholder for lysbildenummer 3"/>
          <p:cNvSpPr>
            <a:spLocks noGrp="1"/>
          </p:cNvSpPr>
          <p:nvPr>
            <p:ph type="sldNum" sz="quarter" idx="5"/>
          </p:nvPr>
        </p:nvSpPr>
        <p:spPr>
          <a:xfrm>
            <a:off x="3884613" y="8685213"/>
            <a:ext cx="2971800" cy="457200"/>
          </a:xfrm>
          <a:prstGeom prst="rect">
            <a:avLst/>
          </a:prstGeom>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B86E840-3C31-42DF-8DE7-18F82FF98E65}" type="slidenum">
              <a:rPr lang="nb-NO" altLang="nb-NO">
                <a:solidFill>
                  <a:srgbClr val="000000"/>
                </a:solidFill>
              </a:rPr>
              <a:pPr>
                <a:spcBef>
                  <a:spcPct val="0"/>
                </a:spcBef>
              </a:pPr>
              <a:t>44</a:t>
            </a:fld>
            <a:endParaRPr lang="nb-NO" altLang="nb-NO">
              <a:solidFill>
                <a:srgbClr val="000000"/>
              </a:solidFill>
            </a:endParaRPr>
          </a:p>
        </p:txBody>
      </p:sp>
    </p:spTree>
    <p:extLst>
      <p:ext uri="{BB962C8B-B14F-4D97-AF65-F5344CB8AC3E}">
        <p14:creationId xmlns:p14="http://schemas.microsoft.com/office/powerpoint/2010/main" val="10916622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Plassholder for lysbilde 1"/>
          <p:cNvSpPr>
            <a:spLocks noGrp="1" noRot="1" noChangeAspect="1" noTextEdit="1"/>
          </p:cNvSpPr>
          <p:nvPr>
            <p:ph type="sldImg"/>
          </p:nvPr>
        </p:nvSpPr>
        <p:spPr>
          <a:xfrm>
            <a:off x="381000" y="685800"/>
            <a:ext cx="6096000" cy="3429000"/>
          </a:xfrm>
          <a:prstGeom prst="rect">
            <a:avLst/>
          </a:prstGeom>
          <a:ln/>
        </p:spPr>
      </p:sp>
      <p:sp>
        <p:nvSpPr>
          <p:cNvPr id="106499" name="Plassholder for notater 2"/>
          <p:cNvSpPr>
            <a:spLocks noGrp="1"/>
          </p:cNvSpPr>
          <p:nvPr>
            <p:ph type="body" idx="1"/>
          </p:nvPr>
        </p:nvSpPr>
        <p:spPr>
          <a:xfrm>
            <a:off x="685800" y="4343400"/>
            <a:ext cx="5486400" cy="4114800"/>
          </a:xfrm>
          <a:prstGeom prst="rect">
            <a:avLst/>
          </a:prstGeom>
          <a:noFill/>
        </p:spPr>
        <p:txBody>
          <a:bodyPr/>
          <a:lstStyle/>
          <a:p>
            <a:endParaRPr lang="nb-NO" altLang="nb-NO" smtClean="0">
              <a:latin typeface="Arial" panose="020B0604020202020204" pitchFamily="34" charset="0"/>
            </a:endParaRPr>
          </a:p>
        </p:txBody>
      </p:sp>
      <p:sp>
        <p:nvSpPr>
          <p:cNvPr id="106500" name="Plassholder for lysbildenummer 3"/>
          <p:cNvSpPr>
            <a:spLocks noGrp="1"/>
          </p:cNvSpPr>
          <p:nvPr>
            <p:ph type="sldNum" sz="quarter" idx="5"/>
          </p:nvPr>
        </p:nvSpPr>
        <p:spPr>
          <a:xfrm>
            <a:off x="3884613" y="8685213"/>
            <a:ext cx="2971800" cy="457200"/>
          </a:xfrm>
          <a:prstGeom prst="rect">
            <a:avLst/>
          </a:prstGeom>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6B0F91D-8875-4152-8C45-4C2E22AAB821}" type="slidenum">
              <a:rPr lang="nb-NO" altLang="nb-NO">
                <a:solidFill>
                  <a:srgbClr val="000000"/>
                </a:solidFill>
              </a:rPr>
              <a:pPr>
                <a:spcBef>
                  <a:spcPct val="0"/>
                </a:spcBef>
              </a:pPr>
              <a:t>45</a:t>
            </a:fld>
            <a:endParaRPr lang="nb-NO" altLang="nb-NO">
              <a:solidFill>
                <a:srgbClr val="000000"/>
              </a:solidFill>
            </a:endParaRPr>
          </a:p>
        </p:txBody>
      </p:sp>
    </p:spTree>
    <p:extLst>
      <p:ext uri="{BB962C8B-B14F-4D97-AF65-F5344CB8AC3E}">
        <p14:creationId xmlns:p14="http://schemas.microsoft.com/office/powerpoint/2010/main" val="27844736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Plassholder for lysbilde 1"/>
          <p:cNvSpPr>
            <a:spLocks noGrp="1" noRot="1" noChangeAspect="1" noTextEdit="1"/>
          </p:cNvSpPr>
          <p:nvPr>
            <p:ph type="sldImg"/>
          </p:nvPr>
        </p:nvSpPr>
        <p:spPr>
          <a:xfrm>
            <a:off x="623888" y="1108075"/>
            <a:ext cx="5319712" cy="2994025"/>
          </a:xfrm>
          <a:prstGeom prst="rect">
            <a:avLst/>
          </a:prstGeom>
          <a:ln/>
        </p:spPr>
      </p:sp>
      <p:sp>
        <p:nvSpPr>
          <p:cNvPr id="3" name="Plassholder for notater 2"/>
          <p:cNvSpPr>
            <a:spLocks noGrp="1"/>
          </p:cNvSpPr>
          <p:nvPr>
            <p:ph type="body" idx="1"/>
          </p:nvPr>
        </p:nvSpPr>
        <p:spPr>
          <a:xfrm>
            <a:off x="656663" y="4268131"/>
            <a:ext cx="5253302" cy="3492107"/>
          </a:xfrm>
          <a:prstGeom prst="rect">
            <a:avLst/>
          </a:prstGeom>
        </p:spPr>
        <p:txBody>
          <a:bodyPr lIns="88221" tIns="44111" rIns="88221" bIns="44111"/>
          <a:lstStyle/>
          <a:p>
            <a:pPr marL="165415" indent="-165415">
              <a:buFontTx/>
              <a:buChar char="-"/>
              <a:defRPr/>
            </a:pPr>
            <a:r>
              <a:rPr lang="nb-NO" dirty="0"/>
              <a:t>Steffensrud holder på med flere ulike aktiviteter knyttet til helsefremmende arbeid og rehabilitering. Dere vil derfor kunne møte på flere ulike grupper med mennesker på huset mens dere er her. </a:t>
            </a:r>
          </a:p>
          <a:p>
            <a:pPr marL="165415" indent="-165415">
              <a:buFontTx/>
              <a:buChar char="-"/>
              <a:defRPr/>
            </a:pPr>
            <a:endParaRPr lang="nb-NO" dirty="0"/>
          </a:p>
          <a:p>
            <a:pPr marL="165415" indent="-165415">
              <a:buFontTx/>
              <a:buChar char="-"/>
              <a:defRPr/>
            </a:pPr>
            <a:r>
              <a:rPr lang="nb-NO" b="1" dirty="0"/>
              <a:t>Steffensrud Aktiv </a:t>
            </a:r>
            <a:r>
              <a:rPr lang="nb-NO" dirty="0"/>
              <a:t>er et lavterskel treningstilbud til folk som bor i nærområdet vårt, dvs. på Toten og Gjøvik. </a:t>
            </a:r>
          </a:p>
          <a:p>
            <a:pPr marL="165415" indent="-165415">
              <a:buFontTx/>
              <a:buChar char="-"/>
              <a:defRPr/>
            </a:pPr>
            <a:r>
              <a:rPr lang="nb-NO" dirty="0"/>
              <a:t>De som er medlemmer her bruker </a:t>
            </a:r>
            <a:r>
              <a:rPr lang="nb-NO" dirty="0" err="1"/>
              <a:t>treningssalen</a:t>
            </a:r>
            <a:r>
              <a:rPr lang="nb-NO" dirty="0"/>
              <a:t> nede og bassenget til bestemte tider</a:t>
            </a:r>
          </a:p>
          <a:p>
            <a:pPr marL="165415" indent="-165415">
              <a:buFontTx/>
              <a:buChar char="-"/>
              <a:defRPr/>
            </a:pPr>
            <a:endParaRPr lang="nb-NO" dirty="0"/>
          </a:p>
          <a:p>
            <a:pPr marL="165415" indent="-165415">
              <a:buFontTx/>
              <a:buChar char="-"/>
              <a:defRPr/>
            </a:pPr>
            <a:r>
              <a:rPr lang="nb-NO" b="1" dirty="0" err="1"/>
              <a:t>Steffensrud</a:t>
            </a:r>
            <a:r>
              <a:rPr lang="nb-NO" b="1" dirty="0"/>
              <a:t> Helse </a:t>
            </a:r>
            <a:r>
              <a:rPr lang="nb-NO" dirty="0"/>
              <a:t>er et tilbud til de som ønsker å kjøpe enkelttjenester fra oss</a:t>
            </a:r>
          </a:p>
          <a:p>
            <a:pPr marL="165415" indent="-165415">
              <a:buFontTx/>
              <a:buChar char="-"/>
              <a:defRPr/>
            </a:pPr>
            <a:r>
              <a:rPr lang="nb-NO" dirty="0"/>
              <a:t>Det kan være time hos fysioterapeut, en utredning for en skade, samtaletime hos en av våre faggrupper eller lignende</a:t>
            </a:r>
          </a:p>
          <a:p>
            <a:pPr marL="165415" indent="-165415">
              <a:buFontTx/>
              <a:buChar char="-"/>
              <a:defRPr/>
            </a:pPr>
            <a:r>
              <a:rPr lang="nb-NO" dirty="0"/>
              <a:t>Tilbud fra </a:t>
            </a:r>
            <a:r>
              <a:rPr lang="nb-NO" dirty="0" err="1"/>
              <a:t>Steffensrud</a:t>
            </a:r>
            <a:r>
              <a:rPr lang="nb-NO" dirty="0"/>
              <a:t> Helse har kort ventetid</a:t>
            </a:r>
          </a:p>
          <a:p>
            <a:pPr marL="165415" indent="-165415">
              <a:buFontTx/>
              <a:buChar char="-"/>
              <a:defRPr/>
            </a:pPr>
            <a:endParaRPr lang="nb-NO" dirty="0"/>
          </a:p>
          <a:p>
            <a:pPr marL="165415" indent="-165415">
              <a:buFontTx/>
              <a:buChar char="-"/>
              <a:defRPr/>
            </a:pPr>
            <a:r>
              <a:rPr lang="nb-NO" b="1" dirty="0" err="1"/>
              <a:t>Steffensrud</a:t>
            </a:r>
            <a:r>
              <a:rPr lang="nb-NO" b="1" dirty="0"/>
              <a:t> Bedrift </a:t>
            </a:r>
            <a:r>
              <a:rPr lang="nb-NO" dirty="0"/>
              <a:t>er et tilbud ovenfor bedrifter som ønsker oppfølging og veiledning av personalet sitt</a:t>
            </a:r>
          </a:p>
          <a:p>
            <a:pPr marL="165415" indent="-165415">
              <a:buFontTx/>
              <a:buChar char="-"/>
              <a:defRPr/>
            </a:pPr>
            <a:r>
              <a:rPr lang="nb-NO" dirty="0"/>
              <a:t>Det kan dreie seg om tilbud hele ansattgruppa, f.eks. inspirasjonsdager her på </a:t>
            </a:r>
            <a:r>
              <a:rPr lang="nb-NO" dirty="0" err="1"/>
              <a:t>Steffensrud</a:t>
            </a:r>
            <a:r>
              <a:rPr lang="nb-NO" dirty="0"/>
              <a:t>, undervisning om helsefremmende arbeid osv.</a:t>
            </a:r>
          </a:p>
          <a:p>
            <a:pPr marL="165415" indent="-165415">
              <a:buFontTx/>
              <a:buChar char="-"/>
              <a:defRPr/>
            </a:pPr>
            <a:r>
              <a:rPr lang="nb-NO" dirty="0"/>
              <a:t>Det kan også være hjelpe til enkeltansatte som er eller står i fare for å bli sykemeldt</a:t>
            </a:r>
          </a:p>
          <a:p>
            <a:pPr marL="165415" indent="-165415">
              <a:buFontTx/>
              <a:buChar char="-"/>
              <a:defRPr/>
            </a:pPr>
            <a:endParaRPr lang="nb-NO" dirty="0"/>
          </a:p>
          <a:p>
            <a:pPr marL="165415" indent="-165415">
              <a:buFontTx/>
              <a:buChar char="-"/>
              <a:defRPr/>
            </a:pPr>
            <a:r>
              <a:rPr lang="nb-NO" b="1" dirty="0" err="1"/>
              <a:t>Steffensrud</a:t>
            </a:r>
            <a:r>
              <a:rPr lang="nb-NO" b="1" dirty="0"/>
              <a:t> rehabilitering </a:t>
            </a:r>
            <a:r>
              <a:rPr lang="nb-NO" dirty="0"/>
              <a:t>er det tilbudet som dere benytter dere av, og som er det største tilbudet vårt (derfor er den boksen størst)</a:t>
            </a:r>
          </a:p>
          <a:p>
            <a:pPr marL="165415" indent="-165415">
              <a:buFontTx/>
              <a:buChar char="-"/>
              <a:defRPr/>
            </a:pPr>
            <a:r>
              <a:rPr lang="nb-NO" dirty="0"/>
              <a:t>Det er tjenester på spesialisthelsetjenestenivå som </a:t>
            </a:r>
            <a:r>
              <a:rPr lang="nb-NO" dirty="0" err="1"/>
              <a:t>HelseSørØst</a:t>
            </a:r>
            <a:r>
              <a:rPr lang="nb-NO" dirty="0"/>
              <a:t> leverer via oss</a:t>
            </a:r>
          </a:p>
          <a:p>
            <a:pPr marL="165415" indent="-165415">
              <a:buFontTx/>
              <a:buChar char="-"/>
              <a:defRPr/>
            </a:pPr>
            <a:r>
              <a:rPr lang="nb-NO" dirty="0"/>
              <a:t>Det vil si at </a:t>
            </a:r>
            <a:r>
              <a:rPr lang="nb-NO" dirty="0" err="1"/>
              <a:t>HelseSørØst</a:t>
            </a:r>
            <a:r>
              <a:rPr lang="nb-NO" dirty="0"/>
              <a:t> kjøper plasser hos oss som er en privat institusjon i stedet for å levere samme tjeneste selv</a:t>
            </a:r>
          </a:p>
          <a:p>
            <a:pPr marL="165415" indent="-165415">
              <a:buFontTx/>
              <a:buChar char="-"/>
              <a:defRPr/>
            </a:pPr>
            <a:r>
              <a:rPr lang="nb-NO" dirty="0"/>
              <a:t>Vi har i gjennomsnitt 48 døgnplass og 6 dagplasser</a:t>
            </a:r>
          </a:p>
          <a:p>
            <a:pPr marL="165415" indent="-165415">
              <a:buFontTx/>
              <a:buChar char="-"/>
              <a:defRPr/>
            </a:pPr>
            <a:r>
              <a:rPr lang="nb-NO" dirty="0"/>
              <a:t>Vi leverer tjenester innenfor 4 diagnoseområder: </a:t>
            </a:r>
          </a:p>
          <a:p>
            <a:pPr marL="606522" lvl="1" indent="-165415">
              <a:buFontTx/>
              <a:buChar char="-"/>
              <a:defRPr/>
            </a:pPr>
            <a:r>
              <a:rPr lang="nb-NO" dirty="0"/>
              <a:t>Brudd og slitasjeskader i skjelett</a:t>
            </a:r>
          </a:p>
          <a:p>
            <a:pPr marL="606522" lvl="1" indent="-165415">
              <a:buFontTx/>
              <a:buChar char="-"/>
              <a:defRPr/>
            </a:pPr>
            <a:r>
              <a:rPr lang="nb-NO" dirty="0"/>
              <a:t>Kreft</a:t>
            </a:r>
          </a:p>
          <a:p>
            <a:pPr marL="606522" lvl="1" indent="-165415">
              <a:buFontTx/>
              <a:buChar char="-"/>
              <a:defRPr/>
            </a:pPr>
            <a:r>
              <a:rPr lang="nb-NO" dirty="0"/>
              <a:t>Hjerneslag</a:t>
            </a:r>
          </a:p>
          <a:p>
            <a:pPr marL="606522" lvl="1" indent="-165415">
              <a:buFontTx/>
              <a:buChar char="-"/>
              <a:defRPr/>
            </a:pPr>
            <a:r>
              <a:rPr lang="nb-NO" dirty="0"/>
              <a:t>Nevrologiske sykdommer</a:t>
            </a:r>
          </a:p>
          <a:p>
            <a:pPr marL="165415" indent="-165415">
              <a:buFontTx/>
              <a:buChar char="-"/>
              <a:defRPr/>
            </a:pPr>
            <a:r>
              <a:rPr lang="nb-NO" dirty="0"/>
              <a:t>I tillegg til </a:t>
            </a:r>
            <a:r>
              <a:rPr lang="nb-NO" dirty="0" err="1"/>
              <a:t>HelseSørØst</a:t>
            </a:r>
            <a:r>
              <a:rPr lang="nb-NO" dirty="0"/>
              <a:t>, så leverer vi også noen få rehabiliteringsplasser til kommunene i Gjøvikregionen og Hadeland. </a:t>
            </a:r>
          </a:p>
          <a:p>
            <a:pPr marL="165415" indent="-165415">
              <a:buFontTx/>
              <a:buChar char="-"/>
              <a:defRPr/>
            </a:pPr>
            <a:r>
              <a:rPr lang="nb-NO" dirty="0"/>
              <a:t>Vi har også avtale med et forsikringsselskap som kjøper plasser ved behov til kunder som har helseforsikring. </a:t>
            </a:r>
          </a:p>
          <a:p>
            <a:pPr marL="165415" indent="-165415">
              <a:buFontTx/>
              <a:buChar char="-"/>
              <a:defRPr/>
            </a:pPr>
            <a:r>
              <a:rPr lang="nb-NO" dirty="0"/>
              <a:t>Det er også mulig å kjøpe en rehabiliteringsplass hos oss ved bruk av egne midler, og til disse plassene er det kort ventetid. Grunnen til at det er gjerne er kortere ventetid på egenbetalte rehabiliteringsopphold, er fordi disse plassene benytter ledig kapasitet på huset her, og inngår ikke i de 48 plassene som </a:t>
            </a:r>
            <a:r>
              <a:rPr lang="nb-NO" dirty="0" err="1"/>
              <a:t>HelseSørØst</a:t>
            </a:r>
            <a:r>
              <a:rPr lang="nb-NO" dirty="0"/>
              <a:t> disponerer.</a:t>
            </a:r>
          </a:p>
          <a:p>
            <a:pPr>
              <a:defRPr/>
            </a:pPr>
            <a:endParaRPr lang="nb-NO" dirty="0"/>
          </a:p>
          <a:p>
            <a:pPr marL="165415" indent="-165415">
              <a:buFontTx/>
              <a:buChar char="-"/>
              <a:defRPr/>
            </a:pPr>
            <a:r>
              <a:rPr lang="nb-NO" dirty="0"/>
              <a:t>Dere som har fått tildelt plass gjennom spesialisthelsetjenesten er altså klart i flertall av brukerne her på huset</a:t>
            </a:r>
          </a:p>
          <a:p>
            <a:pPr marL="165415" indent="-165415">
              <a:buFontTx/>
              <a:buChar char="-"/>
              <a:defRPr/>
            </a:pPr>
            <a:r>
              <a:rPr lang="nb-NO" dirty="0"/>
              <a:t>Kan likevel være greit å vite om de andre mulighetene. Kanskje vil dere selv benytte dere av f.eks. </a:t>
            </a:r>
            <a:r>
              <a:rPr lang="nb-NO" dirty="0" err="1"/>
              <a:t>Steffensrud</a:t>
            </a:r>
            <a:r>
              <a:rPr lang="nb-NO" dirty="0"/>
              <a:t> Aktiv eller </a:t>
            </a:r>
            <a:r>
              <a:rPr lang="nb-NO" dirty="0" err="1"/>
              <a:t>Steffensrud</a:t>
            </a:r>
            <a:r>
              <a:rPr lang="nb-NO" dirty="0"/>
              <a:t> Helse eller et egenbetalt rehabiliteringsopphold ved en senere anledning? Greit å vite at muligheten er der </a:t>
            </a:r>
            <a:r>
              <a:rPr lang="nb-NO" dirty="0">
                <a:sym typeface="Wingdings" panose="05000000000000000000" pitchFamily="2" charset="2"/>
              </a:rPr>
              <a:t></a:t>
            </a:r>
            <a:endParaRPr lang="nb-NO" dirty="0"/>
          </a:p>
        </p:txBody>
      </p:sp>
      <p:sp>
        <p:nvSpPr>
          <p:cNvPr id="11268" name="Plassholder for lysbildenummer 3"/>
          <p:cNvSpPr>
            <a:spLocks noGrp="1"/>
          </p:cNvSpPr>
          <p:nvPr>
            <p:ph type="sldNum" sz="quarter" idx="5"/>
          </p:nvPr>
        </p:nvSpPr>
        <p:spPr>
          <a:xfrm>
            <a:off x="3719569" y="8423862"/>
            <a:ext cx="2845538" cy="444981"/>
          </a:xfrm>
          <a:prstGeom prst="rect">
            <a:avLst/>
          </a:prstGeom>
          <a:noFill/>
        </p:spPr>
        <p:txBody>
          <a:bodyPr lIns="88221" tIns="44111" rIns="88221" bIns="44111"/>
          <a:lstStyle>
            <a:lvl1pPr>
              <a:defRPr>
                <a:solidFill>
                  <a:schemeClr val="tx1"/>
                </a:solidFill>
                <a:latin typeface="Arial" panose="020B0604020202020204" pitchFamily="34" charset="0"/>
              </a:defRPr>
            </a:lvl1pPr>
            <a:lvl2pPr marL="716798" indent="-275692">
              <a:defRPr>
                <a:solidFill>
                  <a:schemeClr val="tx1"/>
                </a:solidFill>
                <a:latin typeface="Arial" panose="020B0604020202020204" pitchFamily="34" charset="0"/>
              </a:defRPr>
            </a:lvl2pPr>
            <a:lvl3pPr marL="1102766" indent="-220553">
              <a:defRPr>
                <a:solidFill>
                  <a:schemeClr val="tx1"/>
                </a:solidFill>
                <a:latin typeface="Arial" panose="020B0604020202020204" pitchFamily="34" charset="0"/>
              </a:defRPr>
            </a:lvl3pPr>
            <a:lvl4pPr marL="1543873" indent="-220553">
              <a:defRPr>
                <a:solidFill>
                  <a:schemeClr val="tx1"/>
                </a:solidFill>
                <a:latin typeface="Arial" panose="020B0604020202020204" pitchFamily="34" charset="0"/>
              </a:defRPr>
            </a:lvl4pPr>
            <a:lvl5pPr marL="1984980" indent="-220553">
              <a:defRPr>
                <a:solidFill>
                  <a:schemeClr val="tx1"/>
                </a:solidFill>
                <a:latin typeface="Arial" panose="020B0604020202020204" pitchFamily="34" charset="0"/>
              </a:defRPr>
            </a:lvl5pPr>
            <a:lvl6pPr marL="2426086" indent="-220553" eaLnBrk="0" fontAlgn="base" hangingPunct="0">
              <a:spcBef>
                <a:spcPct val="0"/>
              </a:spcBef>
              <a:spcAft>
                <a:spcPct val="0"/>
              </a:spcAft>
              <a:defRPr>
                <a:solidFill>
                  <a:schemeClr val="tx1"/>
                </a:solidFill>
                <a:latin typeface="Arial" panose="020B0604020202020204" pitchFamily="34" charset="0"/>
              </a:defRPr>
            </a:lvl6pPr>
            <a:lvl7pPr marL="2867193" indent="-220553" eaLnBrk="0" fontAlgn="base" hangingPunct="0">
              <a:spcBef>
                <a:spcPct val="0"/>
              </a:spcBef>
              <a:spcAft>
                <a:spcPct val="0"/>
              </a:spcAft>
              <a:defRPr>
                <a:solidFill>
                  <a:schemeClr val="tx1"/>
                </a:solidFill>
                <a:latin typeface="Arial" panose="020B0604020202020204" pitchFamily="34" charset="0"/>
              </a:defRPr>
            </a:lvl7pPr>
            <a:lvl8pPr marL="3308299" indent="-220553" eaLnBrk="0" fontAlgn="base" hangingPunct="0">
              <a:spcBef>
                <a:spcPct val="0"/>
              </a:spcBef>
              <a:spcAft>
                <a:spcPct val="0"/>
              </a:spcAft>
              <a:defRPr>
                <a:solidFill>
                  <a:schemeClr val="tx1"/>
                </a:solidFill>
                <a:latin typeface="Arial" panose="020B0604020202020204" pitchFamily="34" charset="0"/>
              </a:defRPr>
            </a:lvl8pPr>
            <a:lvl9pPr marL="3749406" indent="-220553" eaLnBrk="0" fontAlgn="base" hangingPunct="0">
              <a:spcBef>
                <a:spcPct val="0"/>
              </a:spcBef>
              <a:spcAft>
                <a:spcPct val="0"/>
              </a:spcAft>
              <a:defRPr>
                <a:solidFill>
                  <a:schemeClr val="tx1"/>
                </a:solidFill>
                <a:latin typeface="Arial" panose="020B0604020202020204" pitchFamily="34" charset="0"/>
              </a:defRPr>
            </a:lvl9pPr>
          </a:lstStyle>
          <a:p>
            <a:fld id="{4A51D6CC-8470-4B50-ADE7-C0046C4ADCF0}" type="slidenum">
              <a:rPr lang="nb-NO" altLang="nb-NO" smtClean="0"/>
              <a:pPr/>
              <a:t>11</a:t>
            </a:fld>
            <a:endParaRPr lang="nb-NO" altLang="nb-NO"/>
          </a:p>
        </p:txBody>
      </p:sp>
    </p:spTree>
    <p:extLst>
      <p:ext uri="{BB962C8B-B14F-4D97-AF65-F5344CB8AC3E}">
        <p14:creationId xmlns:p14="http://schemas.microsoft.com/office/powerpoint/2010/main" val="13182323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Plassholder for lysbilde 1"/>
          <p:cNvSpPr>
            <a:spLocks noGrp="1" noRot="1" noChangeAspect="1" noTextEdit="1"/>
          </p:cNvSpPr>
          <p:nvPr>
            <p:ph type="sldImg"/>
          </p:nvPr>
        </p:nvSpPr>
        <p:spPr>
          <a:xfrm>
            <a:off x="381000" y="685800"/>
            <a:ext cx="6096000" cy="3429000"/>
          </a:xfrm>
          <a:prstGeom prst="rect">
            <a:avLst/>
          </a:prstGeom>
          <a:ln/>
        </p:spPr>
      </p:sp>
      <p:sp>
        <p:nvSpPr>
          <p:cNvPr id="108547" name="Plassholder for notater 2"/>
          <p:cNvSpPr>
            <a:spLocks noGrp="1"/>
          </p:cNvSpPr>
          <p:nvPr>
            <p:ph type="body" idx="1"/>
          </p:nvPr>
        </p:nvSpPr>
        <p:spPr>
          <a:xfrm>
            <a:off x="685800" y="4343400"/>
            <a:ext cx="5486400" cy="4114800"/>
          </a:xfrm>
          <a:prstGeom prst="rect">
            <a:avLst/>
          </a:prstGeom>
          <a:noFill/>
        </p:spPr>
        <p:txBody>
          <a:bodyPr/>
          <a:lstStyle/>
          <a:p>
            <a:endParaRPr lang="nb-NO" altLang="nb-NO" smtClean="0">
              <a:latin typeface="Arial" panose="020B0604020202020204" pitchFamily="34" charset="0"/>
            </a:endParaRPr>
          </a:p>
        </p:txBody>
      </p:sp>
      <p:sp>
        <p:nvSpPr>
          <p:cNvPr id="108548" name="Plassholder for lysbildenummer 3"/>
          <p:cNvSpPr>
            <a:spLocks noGrp="1"/>
          </p:cNvSpPr>
          <p:nvPr>
            <p:ph type="sldNum" sz="quarter" idx="5"/>
          </p:nvPr>
        </p:nvSpPr>
        <p:spPr>
          <a:xfrm>
            <a:off x="3884613" y="8685213"/>
            <a:ext cx="2971800" cy="457200"/>
          </a:xfrm>
          <a:prstGeom prst="rect">
            <a:avLst/>
          </a:prstGeom>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4626CF2-AA56-45E3-B2BA-B0EDF77B58EA}" type="slidenum">
              <a:rPr lang="nb-NO" altLang="nb-NO">
                <a:solidFill>
                  <a:srgbClr val="000000"/>
                </a:solidFill>
              </a:rPr>
              <a:pPr>
                <a:spcBef>
                  <a:spcPct val="0"/>
                </a:spcBef>
              </a:pPr>
              <a:t>46</a:t>
            </a:fld>
            <a:endParaRPr lang="nb-NO" altLang="nb-NO">
              <a:solidFill>
                <a:srgbClr val="000000"/>
              </a:solidFill>
            </a:endParaRPr>
          </a:p>
        </p:txBody>
      </p:sp>
    </p:spTree>
    <p:extLst>
      <p:ext uri="{BB962C8B-B14F-4D97-AF65-F5344CB8AC3E}">
        <p14:creationId xmlns:p14="http://schemas.microsoft.com/office/powerpoint/2010/main" val="21480845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lassholder for lysbilde 1"/>
          <p:cNvSpPr>
            <a:spLocks noGrp="1" noRot="1" noChangeAspect="1" noTextEdit="1"/>
          </p:cNvSpPr>
          <p:nvPr>
            <p:ph type="sldImg"/>
          </p:nvPr>
        </p:nvSpPr>
        <p:spPr>
          <a:xfrm>
            <a:off x="623888" y="1108075"/>
            <a:ext cx="5319712" cy="2994025"/>
          </a:xfrm>
          <a:prstGeom prst="rect">
            <a:avLst/>
          </a:prstGeom>
          <a:ln/>
        </p:spPr>
      </p:sp>
      <p:sp>
        <p:nvSpPr>
          <p:cNvPr id="3" name="Plassholder for notater 2"/>
          <p:cNvSpPr>
            <a:spLocks noGrp="1"/>
          </p:cNvSpPr>
          <p:nvPr>
            <p:ph type="body" idx="1"/>
          </p:nvPr>
        </p:nvSpPr>
        <p:spPr>
          <a:xfrm>
            <a:off x="656663" y="4268131"/>
            <a:ext cx="5253302" cy="3492107"/>
          </a:xfrm>
          <a:prstGeom prst="rect">
            <a:avLst/>
          </a:prstGeom>
        </p:spPr>
        <p:txBody>
          <a:bodyPr lIns="88221" tIns="44111" rIns="88221" bIns="44111"/>
          <a:lstStyle/>
          <a:p>
            <a:pPr>
              <a:defRPr/>
            </a:pPr>
            <a:r>
              <a:rPr lang="nb-NO" dirty="0"/>
              <a:t>(Klikk)</a:t>
            </a:r>
          </a:p>
          <a:p>
            <a:pPr marL="165415" indent="-165415">
              <a:buFontTx/>
              <a:buChar char="-"/>
              <a:defRPr/>
            </a:pPr>
            <a:r>
              <a:rPr lang="nb-NO" dirty="0"/>
              <a:t>Her har vi plukket ut de viktigste elementene som sto i definisjonen, og nå vil jeg si litt om hvert enkelt element</a:t>
            </a:r>
          </a:p>
          <a:p>
            <a:pPr>
              <a:defRPr/>
            </a:pPr>
            <a:endParaRPr lang="nb-NO" dirty="0"/>
          </a:p>
          <a:p>
            <a:pPr>
              <a:defRPr/>
            </a:pPr>
            <a:r>
              <a:rPr lang="nb-NO" dirty="0"/>
              <a:t>(klikk)</a:t>
            </a:r>
          </a:p>
          <a:p>
            <a:pPr marL="165415" indent="-165415">
              <a:buFontTx/>
              <a:buChar char="-"/>
              <a:defRPr/>
            </a:pPr>
            <a:r>
              <a:rPr lang="nb-NO" dirty="0"/>
              <a:t>TID: </a:t>
            </a:r>
          </a:p>
          <a:p>
            <a:pPr marL="606522" lvl="1" indent="-165415">
              <a:buFontTx/>
              <a:buChar char="-"/>
              <a:defRPr/>
            </a:pPr>
            <a:r>
              <a:rPr lang="nb-NO" dirty="0"/>
              <a:t>Dere er her på et tidsavgrenset rehabiliteringsopphold</a:t>
            </a:r>
          </a:p>
          <a:p>
            <a:pPr marL="606522" lvl="1" indent="-165415">
              <a:buFontTx/>
              <a:buChar char="-"/>
              <a:defRPr/>
            </a:pPr>
            <a:r>
              <a:rPr lang="nb-NO" dirty="0"/>
              <a:t>De fleste har 3-ukers opphold, mens noen også har 2 eller 4 uker. Noen har såkalt «delt opphold», dvs. at dere er her f.eks. 2 uker, er hjemme i 2 uker, før dere kommer tilbake hit i 2 uker. I samråd med behandlerne deres kan det være mulighet for å søke om forlengelse på oppholdet. Hvem som får tilbud om forlenget opphold gjøres etter en medisinskfaglig, individuell vurdering.</a:t>
            </a:r>
          </a:p>
          <a:p>
            <a:pPr marL="606522" lvl="1" indent="-165415">
              <a:buFontTx/>
              <a:buChar char="-"/>
              <a:defRPr/>
            </a:pPr>
            <a:r>
              <a:rPr lang="nb-NO" dirty="0"/>
              <a:t>Siden tiden er begrenset: bruk tida du har her godt!</a:t>
            </a:r>
          </a:p>
          <a:p>
            <a:pPr marL="606522" lvl="1" indent="-165415">
              <a:buFontTx/>
              <a:buChar char="-"/>
              <a:defRPr/>
            </a:pPr>
            <a:r>
              <a:rPr lang="nb-NO" dirty="0"/>
              <a:t>Kanskje like viktig som det som skjer mens du er her, er hva som skjer etterpå. Viktig med gode kommunikasjon med kommunen og ev. behandlere der + etablere godt vaner for kosthold, aktivitet og egentrening som du kan ta med deg hjem</a:t>
            </a:r>
          </a:p>
          <a:p>
            <a:pPr marL="165415" indent="-165415">
              <a:buFontTx/>
              <a:buChar char="-"/>
              <a:defRPr/>
            </a:pPr>
            <a:endParaRPr lang="nb-NO" dirty="0"/>
          </a:p>
          <a:p>
            <a:pPr>
              <a:defRPr/>
            </a:pPr>
            <a:r>
              <a:rPr lang="nb-NO" dirty="0"/>
              <a:t>(klikk)</a:t>
            </a:r>
          </a:p>
          <a:p>
            <a:pPr marL="165415" indent="-165415">
              <a:buFontTx/>
              <a:buChar char="-"/>
              <a:defRPr/>
            </a:pPr>
            <a:r>
              <a:rPr lang="nb-NO" dirty="0"/>
              <a:t>MÅL:</a:t>
            </a:r>
          </a:p>
          <a:p>
            <a:pPr marL="606522" lvl="1" indent="-165415">
              <a:buFontTx/>
              <a:buChar char="-"/>
              <a:defRPr/>
            </a:pPr>
            <a:r>
              <a:rPr lang="nb-NO" dirty="0"/>
              <a:t>Alle pasienter skal ha en tverrfaglig målsamtale i løpet av de første dagene av oppholdet sitt</a:t>
            </a:r>
          </a:p>
          <a:p>
            <a:pPr marL="606522" lvl="1" indent="-165415">
              <a:buFontTx/>
              <a:buChar char="-"/>
              <a:defRPr/>
            </a:pPr>
            <a:r>
              <a:rPr lang="nb-NO" dirty="0"/>
              <a:t>Basert på undersøkelser og tester fra de ulike faggruppene og </a:t>
            </a:r>
            <a:r>
              <a:rPr lang="nb-NO" u="sng" dirty="0"/>
              <a:t>dine egne</a:t>
            </a:r>
            <a:r>
              <a:rPr lang="nb-NO" dirty="0"/>
              <a:t> ønsker og målsettinger for oppholdet, så fastsettes det noen rehabiliteringsmål</a:t>
            </a:r>
          </a:p>
          <a:p>
            <a:pPr marL="606522" lvl="1" indent="-165415">
              <a:buFontTx/>
              <a:buChar char="-"/>
              <a:defRPr/>
            </a:pPr>
            <a:r>
              <a:rPr lang="nb-NO" dirty="0"/>
              <a:t>Viktig at du tar aktivt del i dette målarbeidet</a:t>
            </a:r>
          </a:p>
          <a:p>
            <a:pPr marL="606522" lvl="1" indent="-165415">
              <a:buFontTx/>
              <a:buChar char="-"/>
              <a:defRPr/>
            </a:pPr>
            <a:r>
              <a:rPr lang="nb-NO" dirty="0"/>
              <a:t>Vi kan ikke løse alle utfordringer på en gang, derfor er det viktig at vi gjør noen prioriteringer sammen</a:t>
            </a:r>
          </a:p>
          <a:p>
            <a:pPr marL="606522" lvl="1" indent="-165415">
              <a:buFontTx/>
              <a:buChar char="-"/>
              <a:defRPr/>
            </a:pPr>
            <a:r>
              <a:rPr lang="nb-NO" dirty="0"/>
              <a:t>Målene som fastsettes vil være styrende for hvilke tiltak som settes inn, hvilke faggrupper du skal ha kontakt med, hvilke gruppeaktiviteter du skal delta på og hvilke behandlinger du skal få</a:t>
            </a:r>
          </a:p>
          <a:p>
            <a:pPr marL="165415" indent="-165415">
              <a:buFontTx/>
              <a:buChar char="-"/>
              <a:defRPr/>
            </a:pPr>
            <a:endParaRPr lang="nb-NO" dirty="0"/>
          </a:p>
          <a:p>
            <a:pPr>
              <a:defRPr/>
            </a:pPr>
            <a:r>
              <a:rPr lang="nb-NO" dirty="0"/>
              <a:t>(klikk)</a:t>
            </a:r>
          </a:p>
          <a:p>
            <a:pPr marL="165415" indent="-165415">
              <a:buFontTx/>
              <a:buChar char="-"/>
              <a:defRPr/>
            </a:pPr>
            <a:r>
              <a:rPr lang="nb-NO" dirty="0"/>
              <a:t>VIRKEMIDLER:</a:t>
            </a:r>
          </a:p>
          <a:p>
            <a:pPr marL="606522" lvl="1" indent="-165415">
              <a:buFontTx/>
              <a:buChar char="-"/>
              <a:defRPr/>
            </a:pPr>
            <a:r>
              <a:rPr lang="nb-NO" dirty="0"/>
              <a:t>Med utgangspunkt i målene med oppholdet ditt, så planlegger behandlerne hvilke aktiviteter du skal delta på</a:t>
            </a:r>
          </a:p>
          <a:p>
            <a:pPr marL="606522" lvl="1" indent="-165415">
              <a:buFontTx/>
              <a:buChar char="-"/>
              <a:defRPr/>
            </a:pPr>
            <a:r>
              <a:rPr lang="nb-NO" dirty="0"/>
              <a:t>Vi legger stor vekt på </a:t>
            </a:r>
            <a:r>
              <a:rPr lang="nb-NO" u="sng" dirty="0"/>
              <a:t>egentrening</a:t>
            </a:r>
            <a:r>
              <a:rPr lang="nb-NO" dirty="0"/>
              <a:t>; dvs. at du gjennomfører en del aktiviteter på egenhånd etter samråd med behandlerne dine</a:t>
            </a:r>
          </a:p>
          <a:p>
            <a:pPr marL="606522" lvl="1" indent="-165415">
              <a:buFontTx/>
              <a:buChar char="-"/>
              <a:defRPr/>
            </a:pPr>
            <a:r>
              <a:rPr lang="nb-NO" dirty="0"/>
              <a:t>Dette kan f.eks. være egentrening i </a:t>
            </a:r>
            <a:r>
              <a:rPr lang="nb-NO" dirty="0" err="1"/>
              <a:t>treningssalen</a:t>
            </a:r>
            <a:r>
              <a:rPr lang="nb-NO" dirty="0"/>
              <a:t>, bruk av bassenget, turer ute e.l.</a:t>
            </a:r>
          </a:p>
          <a:p>
            <a:pPr marL="606522" lvl="1" indent="-165415">
              <a:buFontTx/>
              <a:buChar char="-"/>
              <a:defRPr/>
            </a:pPr>
            <a:r>
              <a:rPr lang="nb-NO" dirty="0"/>
              <a:t>Hvis du ønsker å bruke </a:t>
            </a:r>
            <a:r>
              <a:rPr lang="nb-NO" dirty="0" err="1"/>
              <a:t>treningssalen</a:t>
            </a:r>
            <a:r>
              <a:rPr lang="nb-NO" dirty="0"/>
              <a:t> er det lurt om du ber om å få et egentreningsprogram av fysioterapeuten</a:t>
            </a:r>
          </a:p>
          <a:p>
            <a:pPr marL="606522" lvl="1" indent="-165415">
              <a:buFontTx/>
              <a:buChar char="-"/>
              <a:defRPr/>
            </a:pPr>
            <a:r>
              <a:rPr lang="nb-NO" dirty="0"/>
              <a:t>Bassenget kan brukes fritt på bestemte tidspunkt på dagen, både morgen og ettermiddag. Dere må imidlertid alltid være to som bader sammen for å ivareta sikkerheten deres. Noen av dere har også noen helsemessige utfordringer som tilsier at det ikke er forsvarlig å benytte bassenget på egenhånd, så bruk av bassenget bør derfor alltid diskuteres med behandleren deres først.</a:t>
            </a:r>
          </a:p>
          <a:p>
            <a:pPr marL="606522" lvl="1" indent="-165415">
              <a:buFontTx/>
              <a:buChar char="-"/>
              <a:defRPr/>
            </a:pPr>
            <a:r>
              <a:rPr lang="nb-NO" dirty="0"/>
              <a:t>Til slutt når vi snakker om egentrening, vil jeg tillegge at egentrening også innbefatter hvile, eller det vi kaller horisontal trening. For å få full effekt av </a:t>
            </a:r>
            <a:r>
              <a:rPr lang="nb-NO" dirty="0" err="1"/>
              <a:t>rehab.oppholdet</a:t>
            </a:r>
            <a:r>
              <a:rPr lang="nb-NO" dirty="0"/>
              <a:t>, må man passe på å få nok hvile og restitusjon.</a:t>
            </a:r>
          </a:p>
          <a:p>
            <a:pPr lvl="1">
              <a:defRPr/>
            </a:pPr>
            <a:endParaRPr lang="nb-NO" dirty="0"/>
          </a:p>
          <a:p>
            <a:pPr marL="606522" lvl="1" indent="-165415">
              <a:buFontTx/>
              <a:buChar char="-"/>
              <a:defRPr/>
            </a:pPr>
            <a:r>
              <a:rPr lang="nb-NO" dirty="0"/>
              <a:t>Hver dag foregår det en rekke </a:t>
            </a:r>
            <a:r>
              <a:rPr lang="nb-NO" u="sng" dirty="0"/>
              <a:t>gruppetreningsaktiviteter</a:t>
            </a:r>
            <a:r>
              <a:rPr lang="nb-NO" dirty="0"/>
              <a:t> som blir satt inn i timeplanen din</a:t>
            </a:r>
          </a:p>
          <a:p>
            <a:pPr marL="606522" lvl="1" indent="-165415">
              <a:buFontTx/>
              <a:buChar char="-"/>
              <a:defRPr/>
            </a:pPr>
            <a:r>
              <a:rPr lang="nb-NO" dirty="0"/>
              <a:t>Gruppetreningsaktivitetene ledes noen ganger av instruktører, noen ganger er det instruksjon via CD</a:t>
            </a:r>
          </a:p>
          <a:p>
            <a:pPr marL="606522" lvl="1" indent="-165415">
              <a:buFontTx/>
              <a:buChar char="-"/>
              <a:defRPr/>
            </a:pPr>
            <a:r>
              <a:rPr lang="nb-NO" dirty="0"/>
              <a:t>Gruppetreningen er en fint sosial møtepunkt. Ofte er det mer inspirerende og moro å trene sammen med andre. Her møter du også andre personer som har ulike helseutfordringer, og dere kan være til hjelp og støtte for hverandre</a:t>
            </a:r>
          </a:p>
          <a:p>
            <a:pPr marL="606522" lvl="1" indent="-165415">
              <a:buFontTx/>
              <a:buChar char="-"/>
              <a:defRPr/>
            </a:pPr>
            <a:endParaRPr lang="nb-NO" u="sng" dirty="0"/>
          </a:p>
          <a:p>
            <a:pPr marL="606522" lvl="1" indent="-165415">
              <a:buFontTx/>
              <a:buChar char="-"/>
              <a:defRPr/>
            </a:pPr>
            <a:r>
              <a:rPr lang="nb-NO" u="sng" dirty="0"/>
              <a:t>Undervisning</a:t>
            </a:r>
            <a:r>
              <a:rPr lang="nb-NO" dirty="0"/>
              <a:t> foregår flere ganger i uka, som regel på kveldstid kl. 18 – noen ganger på dagtid.</a:t>
            </a:r>
          </a:p>
          <a:p>
            <a:pPr marL="606522" lvl="1" indent="-165415">
              <a:buFontTx/>
              <a:buChar char="-"/>
              <a:defRPr/>
            </a:pPr>
            <a:r>
              <a:rPr lang="nb-NO" dirty="0"/>
              <a:t>Undervisningen handler om ulike tema knyttet til de helseutfordringene som våre pasienter erfarer. Det kan dreie seg om hvordan kroppen er bygd opp, hvordan kroppen fungerer, hvordan man håndterer smerte eller tretthet (det som også kalles </a:t>
            </a:r>
            <a:r>
              <a:rPr lang="nb-NO" dirty="0" err="1"/>
              <a:t>fatigue</a:t>
            </a:r>
            <a:r>
              <a:rPr lang="nb-NO" dirty="0"/>
              <a:t>), egne undervisningstimer om kosthold og trening, hvilke praktiske og følelsesmessige utfordringer man møter etter sykdom og skade osv.</a:t>
            </a:r>
          </a:p>
          <a:p>
            <a:pPr marL="606522" lvl="1" indent="-165415">
              <a:buFontTx/>
              <a:buChar char="-"/>
              <a:defRPr/>
            </a:pPr>
            <a:r>
              <a:rPr lang="nb-NO" dirty="0"/>
              <a:t>Undervisningen er en viktig del av helheten i </a:t>
            </a:r>
            <a:r>
              <a:rPr lang="nb-NO" dirty="0" err="1"/>
              <a:t>rehab.oppholdet</a:t>
            </a:r>
            <a:r>
              <a:rPr lang="nb-NO" dirty="0"/>
              <a:t> ditt, så viktig at du møter til disse timene når de blir satt opp på timeplanen din</a:t>
            </a:r>
          </a:p>
          <a:p>
            <a:pPr marL="606522" lvl="1" indent="-165415">
              <a:buFontTx/>
              <a:buChar char="-"/>
              <a:defRPr/>
            </a:pPr>
            <a:endParaRPr lang="nb-NO" u="sng" dirty="0"/>
          </a:p>
          <a:p>
            <a:pPr marL="606522" lvl="1" indent="-165415">
              <a:buFontTx/>
              <a:buChar char="-"/>
              <a:defRPr/>
            </a:pPr>
            <a:r>
              <a:rPr lang="nb-NO" u="sng" dirty="0"/>
              <a:t>Individuelle behandlinger </a:t>
            </a:r>
            <a:r>
              <a:rPr lang="nb-NO" dirty="0"/>
              <a:t>supplerer gruppeaktiviteter og egentrening. </a:t>
            </a:r>
          </a:p>
          <a:p>
            <a:pPr marL="606522" lvl="1" indent="-165415">
              <a:buFontTx/>
              <a:buChar char="-"/>
              <a:defRPr/>
            </a:pPr>
            <a:r>
              <a:rPr lang="nb-NO" dirty="0"/>
              <a:t>Her får du oppfølging en-til-en med en av fagpersonene våre. </a:t>
            </a:r>
          </a:p>
          <a:p>
            <a:pPr marL="606522" lvl="1" indent="-165415">
              <a:buFontTx/>
              <a:buChar char="-"/>
              <a:defRPr/>
            </a:pPr>
            <a:r>
              <a:rPr lang="nb-NO" dirty="0"/>
              <a:t>Hvem du har individuelle timer med og hvor ofte avhenger av dine behov og de mål som er satt for oppholdet ditt</a:t>
            </a:r>
          </a:p>
          <a:p>
            <a:pPr marL="606522" lvl="1" indent="-165415">
              <a:buFontTx/>
              <a:buChar char="-"/>
              <a:defRPr/>
            </a:pPr>
            <a:endParaRPr lang="nb-NO" dirty="0"/>
          </a:p>
          <a:p>
            <a:pPr marL="606522" lvl="1" indent="-165415">
              <a:buFontTx/>
              <a:buChar char="-"/>
              <a:defRPr/>
            </a:pPr>
            <a:r>
              <a:rPr lang="nb-NO" dirty="0"/>
              <a:t>Det er vanskelig å sammenligne med hverandre hva slags tilbud om behandling og oppfølging den enkelte får</a:t>
            </a:r>
          </a:p>
          <a:p>
            <a:pPr marL="606522" lvl="1" indent="-165415">
              <a:buFontTx/>
              <a:buChar char="-"/>
              <a:defRPr/>
            </a:pPr>
            <a:r>
              <a:rPr lang="nb-NO" dirty="0"/>
              <a:t>Dere har ulike </a:t>
            </a:r>
            <a:r>
              <a:rPr lang="nb-NO" dirty="0" err="1"/>
              <a:t>oppleggg</a:t>
            </a:r>
            <a:r>
              <a:rPr lang="nb-NO" dirty="0"/>
              <a:t> – og slik skal det være – alt ettersom hva som er målet for akkurat ditt opphold</a:t>
            </a:r>
          </a:p>
          <a:p>
            <a:pPr marL="606522" lvl="1" indent="-165415">
              <a:buFontTx/>
              <a:buChar char="-"/>
              <a:defRPr/>
            </a:pPr>
            <a:endParaRPr lang="nb-NO" dirty="0"/>
          </a:p>
          <a:p>
            <a:pPr>
              <a:defRPr/>
            </a:pPr>
            <a:r>
              <a:rPr lang="nb-NO" dirty="0"/>
              <a:t>(klikk)</a:t>
            </a:r>
          </a:p>
          <a:p>
            <a:pPr marL="165415" indent="-165415">
              <a:buFontTx/>
              <a:buChar char="-"/>
              <a:defRPr/>
            </a:pPr>
            <a:r>
              <a:rPr lang="nb-NO" dirty="0"/>
              <a:t>TVERRFAGLIG:</a:t>
            </a:r>
          </a:p>
          <a:p>
            <a:pPr marL="606522" lvl="1" indent="-165415">
              <a:buFontTx/>
              <a:buChar char="-"/>
              <a:defRPr/>
            </a:pPr>
            <a:r>
              <a:rPr lang="nb-NO" dirty="0"/>
              <a:t>På Steffensrud driver vi tverrfaglig, spesialisert rehabilitering – dvs. at det er mange faggrupper som jobber sammen om å hjelpe deg å nå dine mål for rehabiliteringsoppholdet</a:t>
            </a:r>
          </a:p>
          <a:p>
            <a:pPr marL="606522" lvl="1" indent="-165415">
              <a:buFontTx/>
              <a:buChar char="-"/>
              <a:defRPr/>
            </a:pPr>
            <a:r>
              <a:rPr lang="nb-NO" dirty="0"/>
              <a:t>Som dere ser på listen så har vi mange faggrupper tilgjengelig på huset</a:t>
            </a:r>
          </a:p>
          <a:p>
            <a:pPr marL="606522" lvl="1" indent="-165415">
              <a:buFontTx/>
              <a:buChar char="-"/>
              <a:defRPr/>
            </a:pPr>
            <a:r>
              <a:rPr lang="nb-NO" dirty="0"/>
              <a:t>Alt avhengig av dine behov og mål for oppholdet så vil du treffe på flere av disse fagpersonene</a:t>
            </a:r>
          </a:p>
          <a:p>
            <a:pPr marL="606522" lvl="1" indent="-165415">
              <a:buFontTx/>
              <a:buChar char="-"/>
              <a:defRPr/>
            </a:pPr>
            <a:r>
              <a:rPr lang="nb-NO" dirty="0"/>
              <a:t>Det er imidlertid få som trenger å møte alle…. Noen har f.eks. større behov for sykepleietjenester enn andre. Noen har problemer med å snakke etter f.eks. hjerneslag, og får da timer med logoped. For andre kan det være vel så viktig med samtaler hos ernæringsfysiolog for å kommer frem til et sunt og godt kosthold. Med andre ord: behovene varierer – og da vil også tjenestene variere</a:t>
            </a:r>
          </a:p>
          <a:p>
            <a:pPr lvl="1">
              <a:defRPr/>
            </a:pPr>
            <a:r>
              <a:rPr lang="nb-NO" dirty="0"/>
              <a:t>(klikk)</a:t>
            </a:r>
          </a:p>
          <a:p>
            <a:pPr marL="606522" lvl="1" indent="-165415">
              <a:buFontTx/>
              <a:buChar char="-"/>
              <a:defRPr/>
            </a:pPr>
            <a:r>
              <a:rPr lang="nb-NO" dirty="0"/>
              <a:t>I tillegg til det rehabiliteringsfaglige personalet har vi også mange mennesker som jobber i støttefunksjoner, men som er vel så viktige for at du skal få et godt opphold her hos oss</a:t>
            </a:r>
          </a:p>
          <a:p>
            <a:pPr marL="606522" lvl="1" indent="-165415">
              <a:buFontTx/>
              <a:buChar char="-"/>
              <a:defRPr/>
            </a:pPr>
            <a:r>
              <a:rPr lang="nb-NO" dirty="0"/>
              <a:t>Pene og rene omgivelser, og innbydende, variert og sunn mat, er momenter som bidrar positivt i rehabiliteringsprosessen din </a:t>
            </a:r>
          </a:p>
          <a:p>
            <a:pPr marL="606522" lvl="1" indent="-165415">
              <a:buFontTx/>
              <a:buChar char="-"/>
              <a:defRPr/>
            </a:pPr>
            <a:endParaRPr lang="nb-NO" dirty="0"/>
          </a:p>
          <a:p>
            <a:pPr>
              <a:defRPr/>
            </a:pPr>
            <a:r>
              <a:rPr lang="nb-NO" dirty="0"/>
              <a:t>(klikk)</a:t>
            </a:r>
          </a:p>
          <a:p>
            <a:pPr marL="165415" indent="-165415">
              <a:buFontTx/>
              <a:buChar char="-"/>
              <a:defRPr/>
            </a:pPr>
            <a:r>
              <a:rPr lang="nb-NO" dirty="0"/>
              <a:t>DELTAKELSE OG SOSIAL MESTRING:</a:t>
            </a:r>
          </a:p>
          <a:p>
            <a:pPr marL="606522" lvl="1" indent="-165415">
              <a:buFontTx/>
              <a:buChar char="-"/>
              <a:defRPr/>
            </a:pPr>
            <a:r>
              <a:rPr lang="nb-NO" dirty="0"/>
              <a:t>Som vi så på definisjonen fra forskrift om rehabilitering, så er målet med all rehabilitering deltakelse og mestring</a:t>
            </a:r>
          </a:p>
          <a:p>
            <a:pPr marL="606522" lvl="1" indent="-165415">
              <a:buFontTx/>
              <a:buChar char="-"/>
              <a:defRPr/>
            </a:pPr>
            <a:r>
              <a:rPr lang="nb-NO" dirty="0"/>
              <a:t>Hos oss så legger vi derfor vekt på aktiviteter som fremmer dette målet. Ikke minst sosialt samvær – det å bli kjent med og være sammen med andre mennesker – tror vi har en positiv effekt på helsa vår.</a:t>
            </a:r>
          </a:p>
          <a:p>
            <a:pPr marL="606522" lvl="1" indent="-165415">
              <a:buFontTx/>
              <a:buChar char="-"/>
              <a:defRPr/>
            </a:pPr>
            <a:r>
              <a:rPr lang="nb-NO" dirty="0"/>
              <a:t>Vi prøver også legge til rette for og oppmuntre til at den enkelte pasient er mest mulig selvhjulpen, f.eks. ved måltider, holde rommet i orden, stelle seg selv osv. Selvfølgelig får du hjelp til det du trenger hjelp til, men av og til vil du kanskje oppleve at vi hjelper med «hendene på ryggen». Dvs. at vi heller prøver å veilede deg i hvordan du kan klare ting på egenhånd, heller enn å gjøre dem for deg,</a:t>
            </a:r>
          </a:p>
          <a:p>
            <a:pPr marL="606522" lvl="1" indent="-165415">
              <a:buFontTx/>
              <a:buChar char="-"/>
              <a:defRPr/>
            </a:pPr>
            <a:r>
              <a:rPr lang="nb-NO" dirty="0"/>
              <a:t>Vi har noen fantastiske uteområder med både korte og lengre turløyper – sommer som vinter. Vi har Steffensrudtjernet hvor man kan padle kano, ro båt eller bade. Vi har egen klatrevegg og en gang i måneden har vi utedag. Da foregår all aktivitet utendørs.</a:t>
            </a:r>
          </a:p>
          <a:p>
            <a:pPr marL="606522" lvl="1" indent="-165415">
              <a:buFontTx/>
              <a:buChar char="-"/>
              <a:defRPr/>
            </a:pPr>
            <a:r>
              <a:rPr lang="nb-NO" dirty="0"/>
              <a:t>Også inne på huset har vi flere muligheter for aktiviteter – alene eller sammen med andre. Det finnes en godt utstyrt arbeidsstue hvor aktivitør er tilstede to ettermiddager i uka. Her kan du prøve deg på ulike håndarbeidsaktiviteter, male eller drive med tresløyd. Arbeidsstua er også mulig å benytte på egenhånd – det kan du avtale med aktivitøren eller med en ergoterapeut.</a:t>
            </a:r>
          </a:p>
          <a:p>
            <a:pPr marL="606522" lvl="1" indent="-165415">
              <a:buFontTx/>
              <a:buChar char="-"/>
              <a:defRPr/>
            </a:pPr>
            <a:r>
              <a:rPr lang="nb-NO" dirty="0"/>
              <a:t>Dersom du er i jobb eller ønsker tilbake til jobb, ønsker vi at dette også skal være et tema i rehabiliteringsopphold hos oss. Da vil du få muligheten til å snakke med en sosionom som kan hjelpe deg i denne prosessen.</a:t>
            </a:r>
          </a:p>
          <a:p>
            <a:pPr marL="606522" lvl="1" indent="-165415">
              <a:buFontTx/>
              <a:buChar char="-"/>
              <a:defRPr/>
            </a:pPr>
            <a:endParaRPr lang="nb-NO" dirty="0"/>
          </a:p>
          <a:p>
            <a:pPr marL="606522" lvl="1" indent="-165415">
              <a:buFontTx/>
              <a:buChar char="-"/>
              <a:defRPr/>
            </a:pPr>
            <a:endParaRPr lang="nb-NO" dirty="0"/>
          </a:p>
          <a:p>
            <a:pPr lvl="1">
              <a:defRPr/>
            </a:pPr>
            <a:endParaRPr lang="nb-NO" dirty="0"/>
          </a:p>
        </p:txBody>
      </p:sp>
      <p:sp>
        <p:nvSpPr>
          <p:cNvPr id="15364" name="Plassholder for lysbildenummer 3"/>
          <p:cNvSpPr>
            <a:spLocks noGrp="1"/>
          </p:cNvSpPr>
          <p:nvPr>
            <p:ph type="sldNum" sz="quarter" idx="5"/>
          </p:nvPr>
        </p:nvSpPr>
        <p:spPr>
          <a:xfrm>
            <a:off x="3719569" y="8423862"/>
            <a:ext cx="2845538" cy="444981"/>
          </a:xfrm>
          <a:prstGeom prst="rect">
            <a:avLst/>
          </a:prstGeom>
          <a:noFill/>
        </p:spPr>
        <p:txBody>
          <a:bodyPr lIns="88221" tIns="44111" rIns="88221" bIns="44111"/>
          <a:lstStyle>
            <a:lvl1pPr>
              <a:defRPr>
                <a:solidFill>
                  <a:schemeClr val="tx1"/>
                </a:solidFill>
                <a:latin typeface="Arial" panose="020B0604020202020204" pitchFamily="34" charset="0"/>
              </a:defRPr>
            </a:lvl1pPr>
            <a:lvl2pPr marL="716798" indent="-275692">
              <a:defRPr>
                <a:solidFill>
                  <a:schemeClr val="tx1"/>
                </a:solidFill>
                <a:latin typeface="Arial" panose="020B0604020202020204" pitchFamily="34" charset="0"/>
              </a:defRPr>
            </a:lvl2pPr>
            <a:lvl3pPr marL="1102766" indent="-220553">
              <a:defRPr>
                <a:solidFill>
                  <a:schemeClr val="tx1"/>
                </a:solidFill>
                <a:latin typeface="Arial" panose="020B0604020202020204" pitchFamily="34" charset="0"/>
              </a:defRPr>
            </a:lvl3pPr>
            <a:lvl4pPr marL="1543873" indent="-220553">
              <a:defRPr>
                <a:solidFill>
                  <a:schemeClr val="tx1"/>
                </a:solidFill>
                <a:latin typeface="Arial" panose="020B0604020202020204" pitchFamily="34" charset="0"/>
              </a:defRPr>
            </a:lvl4pPr>
            <a:lvl5pPr marL="1984980" indent="-220553">
              <a:defRPr>
                <a:solidFill>
                  <a:schemeClr val="tx1"/>
                </a:solidFill>
                <a:latin typeface="Arial" panose="020B0604020202020204" pitchFamily="34" charset="0"/>
              </a:defRPr>
            </a:lvl5pPr>
            <a:lvl6pPr marL="2426086" indent="-220553" eaLnBrk="0" fontAlgn="base" hangingPunct="0">
              <a:spcBef>
                <a:spcPct val="0"/>
              </a:spcBef>
              <a:spcAft>
                <a:spcPct val="0"/>
              </a:spcAft>
              <a:defRPr>
                <a:solidFill>
                  <a:schemeClr val="tx1"/>
                </a:solidFill>
                <a:latin typeface="Arial" panose="020B0604020202020204" pitchFamily="34" charset="0"/>
              </a:defRPr>
            </a:lvl6pPr>
            <a:lvl7pPr marL="2867193" indent="-220553" eaLnBrk="0" fontAlgn="base" hangingPunct="0">
              <a:spcBef>
                <a:spcPct val="0"/>
              </a:spcBef>
              <a:spcAft>
                <a:spcPct val="0"/>
              </a:spcAft>
              <a:defRPr>
                <a:solidFill>
                  <a:schemeClr val="tx1"/>
                </a:solidFill>
                <a:latin typeface="Arial" panose="020B0604020202020204" pitchFamily="34" charset="0"/>
              </a:defRPr>
            </a:lvl7pPr>
            <a:lvl8pPr marL="3308299" indent="-220553" eaLnBrk="0" fontAlgn="base" hangingPunct="0">
              <a:spcBef>
                <a:spcPct val="0"/>
              </a:spcBef>
              <a:spcAft>
                <a:spcPct val="0"/>
              </a:spcAft>
              <a:defRPr>
                <a:solidFill>
                  <a:schemeClr val="tx1"/>
                </a:solidFill>
                <a:latin typeface="Arial" panose="020B0604020202020204" pitchFamily="34" charset="0"/>
              </a:defRPr>
            </a:lvl8pPr>
            <a:lvl9pPr marL="3749406" indent="-220553" eaLnBrk="0" fontAlgn="base" hangingPunct="0">
              <a:spcBef>
                <a:spcPct val="0"/>
              </a:spcBef>
              <a:spcAft>
                <a:spcPct val="0"/>
              </a:spcAft>
              <a:defRPr>
                <a:solidFill>
                  <a:schemeClr val="tx1"/>
                </a:solidFill>
                <a:latin typeface="Arial" panose="020B0604020202020204" pitchFamily="34" charset="0"/>
              </a:defRPr>
            </a:lvl9pPr>
          </a:lstStyle>
          <a:p>
            <a:fld id="{E1DEBE46-3635-439C-B0C4-EF033B783DD0}" type="slidenum">
              <a:rPr lang="nb-NO" altLang="nb-NO" smtClean="0"/>
              <a:pPr/>
              <a:t>17</a:t>
            </a:fld>
            <a:endParaRPr lang="nb-NO" altLang="nb-NO"/>
          </a:p>
        </p:txBody>
      </p:sp>
    </p:spTree>
    <p:extLst>
      <p:ext uri="{BB962C8B-B14F-4D97-AF65-F5344CB8AC3E}">
        <p14:creationId xmlns:p14="http://schemas.microsoft.com/office/powerpoint/2010/main" val="32340670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Plassholder for lysbilde 1"/>
          <p:cNvSpPr>
            <a:spLocks noGrp="1" noRot="1" noChangeAspect="1" noTextEdit="1"/>
          </p:cNvSpPr>
          <p:nvPr>
            <p:ph type="sldImg"/>
          </p:nvPr>
        </p:nvSpPr>
        <p:spPr>
          <a:xfrm>
            <a:off x="381000" y="685800"/>
            <a:ext cx="6096000" cy="3429000"/>
          </a:xfrm>
          <a:prstGeom prst="rect">
            <a:avLst/>
          </a:prstGeom>
          <a:ln/>
        </p:spPr>
      </p:sp>
      <p:sp>
        <p:nvSpPr>
          <p:cNvPr id="53251" name="Plassholder for notater 2"/>
          <p:cNvSpPr>
            <a:spLocks noGrp="1"/>
          </p:cNvSpPr>
          <p:nvPr>
            <p:ph type="body" idx="1"/>
          </p:nvPr>
        </p:nvSpPr>
        <p:spPr>
          <a:xfrm>
            <a:off x="685800" y="4343400"/>
            <a:ext cx="5486400" cy="411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eaLnBrk="1" hangingPunct="1">
              <a:buFontTx/>
              <a:buChar char="-"/>
            </a:pPr>
            <a:r>
              <a:rPr lang="nb-NO" altLang="nb-NO" smtClean="0">
                <a:latin typeface="Arial" panose="020B0604020202020204" pitchFamily="34" charset="0"/>
              </a:rPr>
              <a:t>Dere er her på et rehabiliteringsopphold – da er det greit å snakke litt om hva det vil innebære</a:t>
            </a:r>
          </a:p>
          <a:p>
            <a:pPr marL="171450" indent="-171450" eaLnBrk="1" hangingPunct="1">
              <a:buFontTx/>
              <a:buChar char="-"/>
            </a:pPr>
            <a:r>
              <a:rPr lang="nb-NO" altLang="nb-NO" smtClean="0">
                <a:latin typeface="Arial" panose="020B0604020202020204" pitchFamily="34" charset="0"/>
              </a:rPr>
              <a:t>Myndighetene har lagt noen føringer for hva et rehabiliteringsopphold skal være</a:t>
            </a:r>
          </a:p>
          <a:p>
            <a:pPr marL="171450" indent="-171450" eaLnBrk="1" hangingPunct="1">
              <a:buFontTx/>
              <a:buChar char="-"/>
            </a:pPr>
            <a:r>
              <a:rPr lang="nb-NO" altLang="nb-NO" smtClean="0">
                <a:latin typeface="Arial" panose="020B0604020202020204" pitchFamily="34" charset="0"/>
              </a:rPr>
              <a:t>Dette sitatetet er hentet fra forskrift om habilitering og rehabilitering, og der finnes det en definisjon av rehabilitering (</a:t>
            </a:r>
            <a:r>
              <a:rPr lang="nb-NO" altLang="nb-NO" i="1" smtClean="0">
                <a:latin typeface="Arial" panose="020B0604020202020204" pitchFamily="34" charset="0"/>
              </a:rPr>
              <a:t>lese sitatet</a:t>
            </a:r>
            <a:r>
              <a:rPr lang="nb-NO" altLang="nb-NO" smtClean="0">
                <a:latin typeface="Arial" panose="020B0604020202020204" pitchFamily="34" charset="0"/>
              </a:rPr>
              <a:t>)</a:t>
            </a:r>
          </a:p>
          <a:p>
            <a:pPr marL="171450" indent="-171450" eaLnBrk="1" hangingPunct="1">
              <a:buFontTx/>
              <a:buChar char="-"/>
            </a:pPr>
            <a:r>
              <a:rPr lang="nb-NO" altLang="nb-NO" smtClean="0">
                <a:latin typeface="Arial" panose="020B0604020202020204" pitchFamily="34" charset="0"/>
              </a:rPr>
              <a:t>Dette blir mange ord og kanskje vanskelig å forstå, vi har derfor delt sitatet opp i flere deler og tenkte snakke litt med dere om hva vi legger vekt på når dere er her på rehabilitering</a:t>
            </a:r>
          </a:p>
        </p:txBody>
      </p:sp>
      <p:sp>
        <p:nvSpPr>
          <p:cNvPr id="53252" name="Plassholder for lysbildenummer 3"/>
          <p:cNvSpPr>
            <a:spLocks noGrp="1"/>
          </p:cNvSpPr>
          <p:nvPr>
            <p:ph type="sldNum" sz="quarter" idx="5"/>
          </p:nvPr>
        </p:nvSpPr>
        <p:spPr>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EEBEB9D-ED06-4787-81D3-665C0F1E9506}" type="slidenum">
              <a:rPr lang="nb-NO" altLang="nb-NO">
                <a:solidFill>
                  <a:srgbClr val="000000"/>
                </a:solidFill>
              </a:rPr>
              <a:pPr>
                <a:spcBef>
                  <a:spcPct val="0"/>
                </a:spcBef>
              </a:pPr>
              <a:t>20</a:t>
            </a:fld>
            <a:endParaRPr lang="nb-NO" altLang="nb-NO">
              <a:solidFill>
                <a:srgbClr val="000000"/>
              </a:solidFill>
            </a:endParaRPr>
          </a:p>
        </p:txBody>
      </p:sp>
    </p:spTree>
    <p:extLst>
      <p:ext uri="{BB962C8B-B14F-4D97-AF65-F5344CB8AC3E}">
        <p14:creationId xmlns:p14="http://schemas.microsoft.com/office/powerpoint/2010/main" val="12285062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Plassholder for lysbilde 1"/>
          <p:cNvSpPr>
            <a:spLocks noGrp="1" noRot="1" noChangeAspect="1" noTextEdit="1"/>
          </p:cNvSpPr>
          <p:nvPr>
            <p:ph type="sldImg"/>
          </p:nvPr>
        </p:nvSpPr>
        <p:spPr>
          <a:xfrm>
            <a:off x="381000" y="685800"/>
            <a:ext cx="6096000" cy="3429000"/>
          </a:xfrm>
          <a:prstGeom prst="rect">
            <a:avLst/>
          </a:prstGeom>
          <a:ln/>
        </p:spPr>
      </p:sp>
      <p:sp>
        <p:nvSpPr>
          <p:cNvPr id="55299" name="Plassholder for notater 2"/>
          <p:cNvSpPr>
            <a:spLocks noGrp="1"/>
          </p:cNvSpPr>
          <p:nvPr>
            <p:ph type="body" idx="1"/>
          </p:nvPr>
        </p:nvSpPr>
        <p:spPr>
          <a:xfrm>
            <a:off x="685800" y="4343400"/>
            <a:ext cx="5486400" cy="411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nb-NO" altLang="nb-NO" smtClean="0">
              <a:latin typeface="Arial" panose="020B0604020202020204" pitchFamily="34" charset="0"/>
            </a:endParaRPr>
          </a:p>
        </p:txBody>
      </p:sp>
      <p:sp>
        <p:nvSpPr>
          <p:cNvPr id="55300" name="Plassholder for lysbildenummer 3"/>
          <p:cNvSpPr>
            <a:spLocks noGrp="1"/>
          </p:cNvSpPr>
          <p:nvPr>
            <p:ph type="sldNum" sz="quarter" idx="5"/>
          </p:nvPr>
        </p:nvSpPr>
        <p:spPr>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7511C97-98B9-4B82-8FBA-084251E9286B}" type="slidenum">
              <a:rPr lang="nb-NO" altLang="nb-NO">
                <a:solidFill>
                  <a:srgbClr val="000000"/>
                </a:solidFill>
              </a:rPr>
              <a:pPr>
                <a:spcBef>
                  <a:spcPct val="0"/>
                </a:spcBef>
              </a:pPr>
              <a:t>21</a:t>
            </a:fld>
            <a:endParaRPr lang="nb-NO" altLang="nb-NO">
              <a:solidFill>
                <a:srgbClr val="000000"/>
              </a:solidFill>
            </a:endParaRPr>
          </a:p>
        </p:txBody>
      </p:sp>
    </p:spTree>
    <p:extLst>
      <p:ext uri="{BB962C8B-B14F-4D97-AF65-F5344CB8AC3E}">
        <p14:creationId xmlns:p14="http://schemas.microsoft.com/office/powerpoint/2010/main" val="34070025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Plassholder for lysbilde 1"/>
          <p:cNvSpPr>
            <a:spLocks noGrp="1" noRot="1" noChangeAspect="1" noTextEdit="1"/>
          </p:cNvSpPr>
          <p:nvPr>
            <p:ph type="sldImg"/>
          </p:nvPr>
        </p:nvSpPr>
        <p:spPr>
          <a:xfrm>
            <a:off x="381000" y="685800"/>
            <a:ext cx="6096000" cy="3429000"/>
          </a:xfrm>
          <a:prstGeom prst="rect">
            <a:avLst/>
          </a:prstGeom>
          <a:ln/>
        </p:spPr>
      </p:sp>
      <p:sp>
        <p:nvSpPr>
          <p:cNvPr id="3" name="Plassholder for notater 2"/>
          <p:cNvSpPr>
            <a:spLocks noGrp="1"/>
          </p:cNvSpPr>
          <p:nvPr>
            <p:ph type="body" idx="1"/>
          </p:nvPr>
        </p:nvSpPr>
        <p:spPr>
          <a:xfrm>
            <a:off x="685800" y="4343400"/>
            <a:ext cx="5486400" cy="4114800"/>
          </a:xfrm>
          <a:prstGeom prst="rect">
            <a:avLst/>
          </a:prstGeom>
        </p:spPr>
        <p:txBody>
          <a:bodyPr/>
          <a:lstStyle/>
          <a:p>
            <a:pPr eaLnBrk="1" fontAlgn="auto" hangingPunct="1">
              <a:spcBef>
                <a:spcPts val="0"/>
              </a:spcBef>
              <a:spcAft>
                <a:spcPts val="0"/>
              </a:spcAft>
              <a:defRPr/>
            </a:pPr>
            <a:r>
              <a:rPr lang="nb-NO" dirty="0" smtClean="0"/>
              <a:t>Oppsummert:</a:t>
            </a:r>
          </a:p>
          <a:p>
            <a:pPr marL="171450" indent="-171450" eaLnBrk="1" fontAlgn="auto" hangingPunct="1">
              <a:spcBef>
                <a:spcPts val="0"/>
              </a:spcBef>
              <a:spcAft>
                <a:spcPts val="0"/>
              </a:spcAft>
              <a:buFontTx/>
              <a:buChar char="-"/>
              <a:defRPr/>
            </a:pPr>
            <a:r>
              <a:rPr lang="nb-NO" dirty="0" smtClean="0"/>
              <a:t>Vi er her for å støtte din veg til å nå dine mål.</a:t>
            </a:r>
          </a:p>
          <a:p>
            <a:pPr marL="171450" indent="-171450" eaLnBrk="1" fontAlgn="auto" hangingPunct="1">
              <a:spcBef>
                <a:spcPts val="0"/>
              </a:spcBef>
              <a:spcAft>
                <a:spcPts val="0"/>
              </a:spcAft>
              <a:buFontTx/>
              <a:buChar char="-"/>
              <a:defRPr/>
            </a:pPr>
            <a:r>
              <a:rPr lang="nb-NO" dirty="0" smtClean="0"/>
              <a:t>Vi kan bruke klatreveggen her ute som et bilde på rehabiliteringsprosessen din.</a:t>
            </a:r>
          </a:p>
          <a:p>
            <a:pPr marL="171450" indent="-171450" eaLnBrk="1" fontAlgn="auto" hangingPunct="1">
              <a:spcBef>
                <a:spcPts val="0"/>
              </a:spcBef>
              <a:spcAft>
                <a:spcPts val="0"/>
              </a:spcAft>
              <a:buFontTx/>
              <a:buChar char="-"/>
              <a:defRPr/>
            </a:pPr>
            <a:r>
              <a:rPr lang="nb-NO" dirty="0" smtClean="0"/>
              <a:t>Oppgaven som ligger foran kan virke både bratt, slitsom og vanskelig – men vi er en hel gjeng som heier på deg</a:t>
            </a:r>
          </a:p>
          <a:p>
            <a:pPr marL="171450" indent="-171450" eaLnBrk="1" fontAlgn="auto" hangingPunct="1">
              <a:spcBef>
                <a:spcPts val="0"/>
              </a:spcBef>
              <a:spcAft>
                <a:spcPts val="0"/>
              </a:spcAft>
              <a:buFontTx/>
              <a:buChar char="-"/>
              <a:defRPr/>
            </a:pPr>
            <a:r>
              <a:rPr lang="nb-NO" dirty="0" smtClean="0"/>
              <a:t>Vi vil støtte og hjelpe deg underveis – men det er du som må gjøre mesteparten av jobben</a:t>
            </a:r>
          </a:p>
          <a:p>
            <a:pPr marL="171450" indent="-171450" eaLnBrk="1" fontAlgn="auto" hangingPunct="1">
              <a:spcBef>
                <a:spcPts val="0"/>
              </a:spcBef>
              <a:spcAft>
                <a:spcPts val="0"/>
              </a:spcAft>
              <a:buFontTx/>
              <a:buChar char="-"/>
              <a:defRPr/>
            </a:pPr>
            <a:r>
              <a:rPr lang="nb-NO" dirty="0" smtClean="0"/>
              <a:t>Noen kan man hjelp og støtte komme helt til topps, for noen vil det være nok å klatre noen få steg oppover. Kanskje må man til og med ta noen skritt tilbake av og til. </a:t>
            </a:r>
          </a:p>
          <a:p>
            <a:pPr marL="171450" indent="-171450" eaLnBrk="1" fontAlgn="auto" hangingPunct="1">
              <a:spcBef>
                <a:spcPts val="0"/>
              </a:spcBef>
              <a:spcAft>
                <a:spcPts val="0"/>
              </a:spcAft>
              <a:buFontTx/>
              <a:buChar char="-"/>
              <a:defRPr/>
            </a:pPr>
            <a:r>
              <a:rPr lang="nb-NO" dirty="0" smtClean="0"/>
              <a:t>Dette vil være ulikt fra person til person</a:t>
            </a:r>
          </a:p>
          <a:p>
            <a:pPr marL="171450" indent="-171450" eaLnBrk="1" fontAlgn="auto" hangingPunct="1">
              <a:spcBef>
                <a:spcPts val="0"/>
              </a:spcBef>
              <a:spcAft>
                <a:spcPts val="0"/>
              </a:spcAft>
              <a:buFontTx/>
              <a:buChar char="-"/>
              <a:defRPr/>
            </a:pPr>
            <a:r>
              <a:rPr lang="nb-NO" dirty="0" smtClean="0"/>
              <a:t>Vi vil være med deg på veien – enten det handler om noen få skritt, eller hele veien til topps.</a:t>
            </a:r>
          </a:p>
          <a:p>
            <a:pPr marL="171450" indent="-171450" eaLnBrk="1" fontAlgn="auto" hangingPunct="1">
              <a:spcBef>
                <a:spcPts val="0"/>
              </a:spcBef>
              <a:spcAft>
                <a:spcPts val="0"/>
              </a:spcAft>
              <a:buFontTx/>
              <a:buChar char="-"/>
              <a:defRPr/>
            </a:pPr>
            <a:r>
              <a:rPr lang="nb-NO" dirty="0" smtClean="0"/>
              <a:t>Men du må gjøre mesteparten av jobben sjøl : Det er det vi kaller aktiv rehabilitering</a:t>
            </a:r>
          </a:p>
          <a:p>
            <a:pPr marL="171450" indent="-171450" eaLnBrk="1" fontAlgn="auto" hangingPunct="1">
              <a:spcBef>
                <a:spcPts val="0"/>
              </a:spcBef>
              <a:spcAft>
                <a:spcPts val="0"/>
              </a:spcAft>
              <a:buFontTx/>
              <a:buChar char="-"/>
              <a:defRPr/>
            </a:pPr>
            <a:r>
              <a:rPr lang="nb-NO" dirty="0" smtClean="0"/>
              <a:t>Da er vi tilbake der vi startet denne timen – visjonen vår: </a:t>
            </a:r>
            <a:r>
              <a:rPr lang="nb-NO" dirty="0" err="1" smtClean="0"/>
              <a:t>Steffensrud</a:t>
            </a:r>
            <a:r>
              <a:rPr lang="nb-NO" dirty="0" smtClean="0"/>
              <a:t> – din medspiller på veien mot bedre helse og et aktivt liv</a:t>
            </a:r>
          </a:p>
          <a:p>
            <a:pPr eaLnBrk="1" fontAlgn="auto" hangingPunct="1">
              <a:spcBef>
                <a:spcPts val="0"/>
              </a:spcBef>
              <a:spcAft>
                <a:spcPts val="0"/>
              </a:spcAft>
              <a:defRPr/>
            </a:pPr>
            <a:endParaRPr lang="nb-NO" dirty="0" smtClean="0"/>
          </a:p>
          <a:p>
            <a:pPr eaLnBrk="1" fontAlgn="auto" hangingPunct="1">
              <a:spcBef>
                <a:spcPts val="0"/>
              </a:spcBef>
              <a:spcAft>
                <a:spcPts val="0"/>
              </a:spcAft>
              <a:defRPr/>
            </a:pPr>
            <a:r>
              <a:rPr lang="nb-NO" dirty="0" smtClean="0"/>
              <a:t>(</a:t>
            </a:r>
            <a:r>
              <a:rPr lang="nb-NO" i="1" dirty="0" smtClean="0"/>
              <a:t>si ev. noe mere om bildene – metaforen </a:t>
            </a:r>
            <a:r>
              <a:rPr lang="nb-NO" dirty="0" smtClean="0"/>
              <a:t>)</a:t>
            </a:r>
            <a:endParaRPr lang="nb-NO" dirty="0"/>
          </a:p>
        </p:txBody>
      </p:sp>
      <p:sp>
        <p:nvSpPr>
          <p:cNvPr id="59396" name="Plassholder for lysbildenummer 3"/>
          <p:cNvSpPr>
            <a:spLocks noGrp="1"/>
          </p:cNvSpPr>
          <p:nvPr>
            <p:ph type="sldNum" sz="quarter" idx="5"/>
          </p:nvPr>
        </p:nvSpPr>
        <p:spPr>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E78802A-AE37-4B7A-ABE9-F770FD55B75D}" type="slidenum">
              <a:rPr lang="nb-NO" altLang="nb-NO">
                <a:solidFill>
                  <a:srgbClr val="000000"/>
                </a:solidFill>
              </a:rPr>
              <a:pPr>
                <a:spcBef>
                  <a:spcPct val="0"/>
                </a:spcBef>
              </a:pPr>
              <a:t>22</a:t>
            </a:fld>
            <a:endParaRPr lang="nb-NO" altLang="nb-NO">
              <a:solidFill>
                <a:srgbClr val="000000"/>
              </a:solidFill>
            </a:endParaRPr>
          </a:p>
        </p:txBody>
      </p:sp>
    </p:spTree>
    <p:extLst>
      <p:ext uri="{BB962C8B-B14F-4D97-AF65-F5344CB8AC3E}">
        <p14:creationId xmlns:p14="http://schemas.microsoft.com/office/powerpoint/2010/main" val="38839880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Plassholder for lysbilde 1"/>
          <p:cNvSpPr>
            <a:spLocks noGrp="1" noRot="1" noChangeAspect="1" noTextEdit="1"/>
          </p:cNvSpPr>
          <p:nvPr>
            <p:ph type="sldImg"/>
          </p:nvPr>
        </p:nvSpPr>
        <p:spPr>
          <a:xfrm>
            <a:off x="381000" y="685800"/>
            <a:ext cx="6096000" cy="3429000"/>
          </a:xfrm>
          <a:prstGeom prst="rect">
            <a:avLst/>
          </a:prstGeom>
          <a:ln/>
        </p:spPr>
      </p:sp>
      <p:sp>
        <p:nvSpPr>
          <p:cNvPr id="61443" name="Plassholder for notater 2"/>
          <p:cNvSpPr>
            <a:spLocks noGrp="1"/>
          </p:cNvSpPr>
          <p:nvPr>
            <p:ph type="body" idx="1"/>
          </p:nvPr>
        </p:nvSpPr>
        <p:spPr>
          <a:xfrm>
            <a:off x="685800" y="4343400"/>
            <a:ext cx="5486400" cy="4114800"/>
          </a:xfrm>
          <a:prstGeom prst="rect">
            <a:avLst/>
          </a:prstGeom>
          <a:noFill/>
        </p:spPr>
        <p:txBody>
          <a:bodyPr/>
          <a:lstStyle/>
          <a:p>
            <a:endParaRPr lang="nb-NO" altLang="nb-NO" smtClean="0">
              <a:latin typeface="Arial" panose="020B0604020202020204" pitchFamily="34" charset="0"/>
            </a:endParaRPr>
          </a:p>
        </p:txBody>
      </p:sp>
      <p:sp>
        <p:nvSpPr>
          <p:cNvPr id="61444" name="Plassholder for lysbildenummer 3"/>
          <p:cNvSpPr>
            <a:spLocks noGrp="1"/>
          </p:cNvSpPr>
          <p:nvPr>
            <p:ph type="sldNum" sz="quarter" idx="5"/>
          </p:nvPr>
        </p:nvSpPr>
        <p:spPr>
          <a:xfrm>
            <a:off x="3884613" y="8685213"/>
            <a:ext cx="2971800" cy="457200"/>
          </a:xfrm>
          <a:prstGeom prst="rect">
            <a:avLst/>
          </a:prstGeom>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61CFEDF-D2B7-41CE-8FE9-694834F1ECC4}" type="slidenum">
              <a:rPr lang="nb-NO" altLang="nb-NO">
                <a:solidFill>
                  <a:srgbClr val="000000"/>
                </a:solidFill>
              </a:rPr>
              <a:pPr>
                <a:spcBef>
                  <a:spcPct val="0"/>
                </a:spcBef>
              </a:pPr>
              <a:t>23</a:t>
            </a:fld>
            <a:endParaRPr lang="nb-NO" altLang="nb-NO">
              <a:solidFill>
                <a:srgbClr val="000000"/>
              </a:solidFill>
            </a:endParaRPr>
          </a:p>
        </p:txBody>
      </p:sp>
    </p:spTree>
    <p:extLst>
      <p:ext uri="{BB962C8B-B14F-4D97-AF65-F5344CB8AC3E}">
        <p14:creationId xmlns:p14="http://schemas.microsoft.com/office/powerpoint/2010/main" val="12915002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Plassholder for lysbilde 1"/>
          <p:cNvSpPr>
            <a:spLocks noGrp="1" noRot="1" noChangeAspect="1" noTextEdit="1"/>
          </p:cNvSpPr>
          <p:nvPr>
            <p:ph type="sldImg"/>
          </p:nvPr>
        </p:nvSpPr>
        <p:spPr>
          <a:xfrm>
            <a:off x="381000" y="685800"/>
            <a:ext cx="6096000" cy="3429000"/>
          </a:xfrm>
          <a:prstGeom prst="rect">
            <a:avLst/>
          </a:prstGeom>
          <a:ln/>
        </p:spPr>
      </p:sp>
      <p:sp>
        <p:nvSpPr>
          <p:cNvPr id="63491" name="Plassholder for notater 2"/>
          <p:cNvSpPr>
            <a:spLocks noGrp="1"/>
          </p:cNvSpPr>
          <p:nvPr>
            <p:ph type="body" idx="1"/>
          </p:nvPr>
        </p:nvSpPr>
        <p:spPr>
          <a:xfrm>
            <a:off x="685800" y="4343400"/>
            <a:ext cx="5486400" cy="4114800"/>
          </a:xfrm>
          <a:prstGeom prst="rect">
            <a:avLst/>
          </a:prstGeom>
          <a:noFill/>
        </p:spPr>
        <p:txBody>
          <a:bodyPr/>
          <a:lstStyle/>
          <a:p>
            <a:endParaRPr lang="nb-NO" altLang="nb-NO" smtClean="0">
              <a:latin typeface="Arial" panose="020B0604020202020204" pitchFamily="34" charset="0"/>
            </a:endParaRPr>
          </a:p>
        </p:txBody>
      </p:sp>
      <p:sp>
        <p:nvSpPr>
          <p:cNvPr id="63492" name="Plassholder for lysbildenummer 3"/>
          <p:cNvSpPr>
            <a:spLocks noGrp="1"/>
          </p:cNvSpPr>
          <p:nvPr>
            <p:ph type="sldNum" sz="quarter" idx="5"/>
          </p:nvPr>
        </p:nvSpPr>
        <p:spPr>
          <a:xfrm>
            <a:off x="3884613" y="8685213"/>
            <a:ext cx="2971800" cy="457200"/>
          </a:xfrm>
          <a:prstGeom prst="rect">
            <a:avLst/>
          </a:prstGeom>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605A9CB-038E-45C3-A10D-8BA5AA06F4D4}" type="slidenum">
              <a:rPr lang="nb-NO" altLang="nb-NO">
                <a:solidFill>
                  <a:srgbClr val="000000"/>
                </a:solidFill>
              </a:rPr>
              <a:pPr>
                <a:spcBef>
                  <a:spcPct val="0"/>
                </a:spcBef>
              </a:pPr>
              <a:t>24</a:t>
            </a:fld>
            <a:endParaRPr lang="nb-NO" altLang="nb-NO">
              <a:solidFill>
                <a:srgbClr val="000000"/>
              </a:solidFill>
            </a:endParaRPr>
          </a:p>
        </p:txBody>
      </p:sp>
    </p:spTree>
    <p:extLst>
      <p:ext uri="{BB962C8B-B14F-4D97-AF65-F5344CB8AC3E}">
        <p14:creationId xmlns:p14="http://schemas.microsoft.com/office/powerpoint/2010/main" val="14004695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Heading">
    <p:spTree>
      <p:nvGrpSpPr>
        <p:cNvPr id="1" name=""/>
        <p:cNvGrpSpPr/>
        <p:nvPr/>
      </p:nvGrpSpPr>
      <p:grpSpPr>
        <a:xfrm>
          <a:off x="0" y="0"/>
          <a:ext cx="0" cy="0"/>
          <a:chOff x="0" y="0"/>
          <a:chExt cx="0" cy="0"/>
        </a:xfrm>
      </p:grpSpPr>
      <p:sp>
        <p:nvSpPr>
          <p:cNvPr id="7" name="Platshållare för rubrik 1"/>
          <p:cNvSpPr>
            <a:spLocks noGrp="1"/>
          </p:cNvSpPr>
          <p:nvPr>
            <p:ph type="title" hasCustomPrompt="1"/>
          </p:nvPr>
        </p:nvSpPr>
        <p:spPr>
          <a:xfrm>
            <a:off x="263352" y="2636912"/>
            <a:ext cx="4104456" cy="936104"/>
          </a:xfrm>
          <a:prstGeom prst="rect">
            <a:avLst/>
          </a:prstGeom>
        </p:spPr>
        <p:txBody>
          <a:bodyPr vert="horz" lIns="91440" tIns="45720" rIns="91440" bIns="45720" rtlCol="0" anchor="t">
            <a:normAutofit/>
          </a:bodyPr>
          <a:lstStyle/>
          <a:p>
            <a:r>
              <a:rPr lang="en-US" noProof="0" dirty="0" err="1"/>
              <a:t>Overskrift</a:t>
            </a:r>
            <a:endParaRPr lang="en-GB" noProof="0" dirty="0"/>
          </a:p>
        </p:txBody>
      </p:sp>
    </p:spTree>
    <p:extLst>
      <p:ext uri="{BB962C8B-B14F-4D97-AF65-F5344CB8AC3E}">
        <p14:creationId xmlns:p14="http://schemas.microsoft.com/office/powerpoint/2010/main" val="1734818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text">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2551723" y="4293096"/>
            <a:ext cx="7088554" cy="288032"/>
          </a:xfrm>
        </p:spPr>
        <p:txBody>
          <a:bodyPr>
            <a:normAutofit/>
          </a:bodyPr>
          <a:lstStyle>
            <a:lvl1pPr>
              <a:defRPr sz="1600"/>
            </a:lvl1pPr>
          </a:lstStyle>
          <a:p>
            <a:r>
              <a:rPr lang="sv-SE" dirty="0" err="1"/>
              <a:t>Klikk</a:t>
            </a:r>
            <a:r>
              <a:rPr lang="sv-SE" dirty="0"/>
              <a:t> </a:t>
            </a:r>
            <a:r>
              <a:rPr lang="sv-SE" dirty="0" err="1"/>
              <a:t>her</a:t>
            </a:r>
            <a:r>
              <a:rPr lang="sv-SE" dirty="0"/>
              <a:t> for å </a:t>
            </a:r>
            <a:r>
              <a:rPr lang="sv-SE" dirty="0" err="1"/>
              <a:t>endre</a:t>
            </a:r>
            <a:r>
              <a:rPr lang="sv-SE" dirty="0"/>
              <a:t> </a:t>
            </a:r>
            <a:r>
              <a:rPr lang="sv-SE" dirty="0" err="1"/>
              <a:t>teksten</a:t>
            </a:r>
            <a:endParaRPr lang="sv-SE" dirty="0"/>
          </a:p>
        </p:txBody>
      </p:sp>
      <p:sp>
        <p:nvSpPr>
          <p:cNvPr id="4" name="Platshållare för bild 3"/>
          <p:cNvSpPr>
            <a:spLocks noGrp="1"/>
          </p:cNvSpPr>
          <p:nvPr>
            <p:ph type="pic" sz="quarter" idx="10"/>
          </p:nvPr>
        </p:nvSpPr>
        <p:spPr>
          <a:xfrm>
            <a:off x="2551723" y="1268413"/>
            <a:ext cx="7088554" cy="2881312"/>
          </a:xfrm>
        </p:spPr>
        <p:txBody>
          <a:bodyPr/>
          <a:lstStyle>
            <a:lvl1pPr marL="0" indent="0">
              <a:buNone/>
              <a:defRPr/>
            </a:lvl1pPr>
          </a:lstStyle>
          <a:p>
            <a:endParaRPr lang="sv-SE" dirty="0"/>
          </a:p>
        </p:txBody>
      </p:sp>
      <p:sp>
        <p:nvSpPr>
          <p:cNvPr id="6" name="Platshållare för text 5"/>
          <p:cNvSpPr>
            <a:spLocks noGrp="1"/>
          </p:cNvSpPr>
          <p:nvPr>
            <p:ph type="body" sz="quarter" idx="11" hasCustomPrompt="1"/>
          </p:nvPr>
        </p:nvSpPr>
        <p:spPr>
          <a:xfrm>
            <a:off x="2551723" y="4724400"/>
            <a:ext cx="7088554" cy="865188"/>
          </a:xfrm>
        </p:spPr>
        <p:txBody>
          <a:bodyPr/>
          <a:lstStyle>
            <a:lvl1pPr marL="0" indent="0">
              <a:buFontTx/>
              <a:buNone/>
              <a:defRPr/>
            </a:lvl1pPr>
          </a:lstStyle>
          <a:p>
            <a:pPr lvl="0"/>
            <a:r>
              <a:rPr lang="sv-SE" dirty="0" err="1"/>
              <a:t>Klikk</a:t>
            </a:r>
            <a:r>
              <a:rPr lang="sv-SE" dirty="0"/>
              <a:t> </a:t>
            </a:r>
            <a:r>
              <a:rPr lang="sv-SE" dirty="0" err="1"/>
              <a:t>her</a:t>
            </a:r>
            <a:r>
              <a:rPr lang="sv-SE" dirty="0"/>
              <a:t> for å </a:t>
            </a:r>
            <a:r>
              <a:rPr lang="sv-SE" dirty="0" err="1"/>
              <a:t>endre</a:t>
            </a:r>
            <a:r>
              <a:rPr lang="sv-SE" dirty="0"/>
              <a:t> </a:t>
            </a:r>
            <a:r>
              <a:rPr lang="sv-SE" dirty="0" err="1"/>
              <a:t>teksten</a:t>
            </a:r>
            <a:endParaRPr lang="sv-SE" dirty="0"/>
          </a:p>
        </p:txBody>
      </p:sp>
    </p:spTree>
    <p:extLst>
      <p:ext uri="{BB962C8B-B14F-4D97-AF65-F5344CB8AC3E}">
        <p14:creationId xmlns:p14="http://schemas.microsoft.com/office/powerpoint/2010/main" val="199165420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loddrett tekst 2"/>
          <p:cNvSpPr>
            <a:spLocks noGrp="1"/>
          </p:cNvSpPr>
          <p:nvPr>
            <p:ph type="body" orient="vert" idx="1"/>
          </p:nvPr>
        </p:nvSpPr>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Rectangle 4"/>
          <p:cNvSpPr>
            <a:spLocks noGrp="1" noChangeArrowheads="1"/>
          </p:cNvSpPr>
          <p:nvPr>
            <p:ph type="dt" sz="half" idx="10"/>
          </p:nvPr>
        </p:nvSpPr>
        <p:spPr>
          <a:ln/>
        </p:spPr>
        <p:txBody>
          <a:bodyPr/>
          <a:lstStyle>
            <a:lvl1pPr>
              <a:defRPr/>
            </a:lvl1pPr>
          </a:lstStyle>
          <a:p>
            <a:pPr>
              <a:defRPr/>
            </a:pPr>
            <a:fld id="{C9300EED-2DA0-4BB0-8611-9D6C4DB3C3D8}" type="datetime1">
              <a:rPr lang="nb-NO">
                <a:solidFill>
                  <a:srgbClr val="000000"/>
                </a:solidFill>
              </a:rPr>
              <a:pPr>
                <a:defRPr/>
              </a:pPr>
              <a:t>08.06.2018</a:t>
            </a:fld>
            <a:endParaRPr lang="nb-NO"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nb-NO">
                <a:solidFill>
                  <a:srgbClr val="000000"/>
                </a:solidFill>
              </a:rPr>
              <a:t>Kompetanse - nyskaping  livsglede</a:t>
            </a:r>
          </a:p>
        </p:txBody>
      </p:sp>
      <p:sp>
        <p:nvSpPr>
          <p:cNvPr id="6" name="Rectangle 6"/>
          <p:cNvSpPr>
            <a:spLocks noGrp="1" noChangeArrowheads="1"/>
          </p:cNvSpPr>
          <p:nvPr>
            <p:ph type="sldNum" sz="quarter" idx="12"/>
          </p:nvPr>
        </p:nvSpPr>
        <p:spPr>
          <a:ln/>
        </p:spPr>
        <p:txBody>
          <a:bodyPr/>
          <a:lstStyle>
            <a:lvl1pPr>
              <a:defRPr/>
            </a:lvl1pPr>
          </a:lstStyle>
          <a:p>
            <a:pPr>
              <a:defRPr/>
            </a:pPr>
            <a:fld id="{F7434CC8-11AC-4ADC-A625-456D9318220F}" type="slidenum">
              <a:rPr lang="nb-NO" altLang="nb-NO">
                <a:solidFill>
                  <a:srgbClr val="000000"/>
                </a:solidFill>
              </a:rPr>
              <a:pPr>
                <a:defRPr/>
              </a:pPr>
              <a:t>‹#›</a:t>
            </a:fld>
            <a:endParaRPr lang="nb-NO" altLang="nb-NO">
              <a:solidFill>
                <a:srgbClr val="000000"/>
              </a:solidFill>
            </a:endParaRPr>
          </a:p>
        </p:txBody>
      </p:sp>
    </p:spTree>
    <p:extLst>
      <p:ext uri="{BB962C8B-B14F-4D97-AF65-F5344CB8AC3E}">
        <p14:creationId xmlns:p14="http://schemas.microsoft.com/office/powerpoint/2010/main" val="305041669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839200" y="274639"/>
            <a:ext cx="2743200" cy="5851525"/>
          </a:xfrm>
        </p:spPr>
        <p:txBody>
          <a:bodyPr vert="eaVert"/>
          <a:lstStyle/>
          <a:p>
            <a:r>
              <a:rPr lang="nb-NO" smtClean="0"/>
              <a:t>Klikk for å redigere tittelstil</a:t>
            </a:r>
            <a:endParaRPr lang="nb-NO"/>
          </a:p>
        </p:txBody>
      </p:sp>
      <p:sp>
        <p:nvSpPr>
          <p:cNvPr id="3" name="Plassholder for loddrett tekst 2"/>
          <p:cNvSpPr>
            <a:spLocks noGrp="1"/>
          </p:cNvSpPr>
          <p:nvPr>
            <p:ph type="body" orient="vert" idx="1"/>
          </p:nvPr>
        </p:nvSpPr>
        <p:spPr>
          <a:xfrm>
            <a:off x="609600" y="274639"/>
            <a:ext cx="8026400" cy="5851525"/>
          </a:xfrm>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Rectangle 4"/>
          <p:cNvSpPr>
            <a:spLocks noGrp="1" noChangeArrowheads="1"/>
          </p:cNvSpPr>
          <p:nvPr>
            <p:ph type="dt" sz="half" idx="10"/>
          </p:nvPr>
        </p:nvSpPr>
        <p:spPr>
          <a:ln/>
        </p:spPr>
        <p:txBody>
          <a:bodyPr/>
          <a:lstStyle>
            <a:lvl1pPr>
              <a:defRPr/>
            </a:lvl1pPr>
          </a:lstStyle>
          <a:p>
            <a:pPr>
              <a:defRPr/>
            </a:pPr>
            <a:fld id="{61F72A25-9781-419F-BE0E-C51B7B0108FF}" type="datetime1">
              <a:rPr lang="nb-NO">
                <a:solidFill>
                  <a:srgbClr val="000000"/>
                </a:solidFill>
              </a:rPr>
              <a:pPr>
                <a:defRPr/>
              </a:pPr>
              <a:t>08.06.2018</a:t>
            </a:fld>
            <a:endParaRPr lang="nb-NO"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nb-NO">
                <a:solidFill>
                  <a:srgbClr val="000000"/>
                </a:solidFill>
              </a:rPr>
              <a:t>Kompetanse - nyskaping  livsglede</a:t>
            </a:r>
          </a:p>
        </p:txBody>
      </p:sp>
      <p:sp>
        <p:nvSpPr>
          <p:cNvPr id="6" name="Rectangle 6"/>
          <p:cNvSpPr>
            <a:spLocks noGrp="1" noChangeArrowheads="1"/>
          </p:cNvSpPr>
          <p:nvPr>
            <p:ph type="sldNum" sz="quarter" idx="12"/>
          </p:nvPr>
        </p:nvSpPr>
        <p:spPr>
          <a:ln/>
        </p:spPr>
        <p:txBody>
          <a:bodyPr/>
          <a:lstStyle>
            <a:lvl1pPr>
              <a:defRPr/>
            </a:lvl1pPr>
          </a:lstStyle>
          <a:p>
            <a:pPr>
              <a:defRPr/>
            </a:pPr>
            <a:fld id="{AA0E7B15-629D-46DE-AB79-51CB95DDEE5A}" type="slidenum">
              <a:rPr lang="nb-NO" altLang="nb-NO">
                <a:solidFill>
                  <a:srgbClr val="000000"/>
                </a:solidFill>
              </a:rPr>
              <a:pPr>
                <a:defRPr/>
              </a:pPr>
              <a:t>‹#›</a:t>
            </a:fld>
            <a:endParaRPr lang="nb-NO" altLang="nb-NO">
              <a:solidFill>
                <a:srgbClr val="000000"/>
              </a:solidFill>
            </a:endParaRPr>
          </a:p>
        </p:txBody>
      </p:sp>
    </p:spTree>
    <p:extLst>
      <p:ext uri="{BB962C8B-B14F-4D97-AF65-F5344CB8AC3E}">
        <p14:creationId xmlns:p14="http://schemas.microsoft.com/office/powerpoint/2010/main" val="196790552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xAndObj">
  <p:cSld name="Tittel, tekst og innhold">
    <p:spTree>
      <p:nvGrpSpPr>
        <p:cNvPr id="1" name=""/>
        <p:cNvGrpSpPr/>
        <p:nvPr/>
      </p:nvGrpSpPr>
      <p:grpSpPr>
        <a:xfrm>
          <a:off x="0" y="0"/>
          <a:ext cx="0" cy="0"/>
          <a:chOff x="0" y="0"/>
          <a:chExt cx="0" cy="0"/>
        </a:xfrm>
      </p:grpSpPr>
      <p:sp>
        <p:nvSpPr>
          <p:cNvPr id="2" name="Tittel 1"/>
          <p:cNvSpPr>
            <a:spLocks noGrp="1"/>
          </p:cNvSpPr>
          <p:nvPr>
            <p:ph type="title"/>
          </p:nvPr>
        </p:nvSpPr>
        <p:spPr>
          <a:xfrm>
            <a:off x="609600" y="274638"/>
            <a:ext cx="10972800" cy="1143000"/>
          </a:xfrm>
        </p:spPr>
        <p:txBody>
          <a:bodyPr/>
          <a:lstStyle/>
          <a:p>
            <a:r>
              <a:rPr lang="nb-NO" smtClean="0"/>
              <a:t>Klikk for å redigere tittelstil</a:t>
            </a:r>
            <a:endParaRPr lang="nb-NO"/>
          </a:p>
        </p:txBody>
      </p:sp>
      <p:sp>
        <p:nvSpPr>
          <p:cNvPr id="3" name="Plassholder for tekst 2"/>
          <p:cNvSpPr>
            <a:spLocks noGrp="1"/>
          </p:cNvSpPr>
          <p:nvPr>
            <p:ph type="body" sz="half" idx="1"/>
          </p:nvPr>
        </p:nvSpPr>
        <p:spPr>
          <a:xfrm>
            <a:off x="609600" y="1600201"/>
            <a:ext cx="5384800" cy="4525963"/>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innhold 3"/>
          <p:cNvSpPr>
            <a:spLocks noGrp="1"/>
          </p:cNvSpPr>
          <p:nvPr>
            <p:ph sz="half" idx="2"/>
          </p:nvPr>
        </p:nvSpPr>
        <p:spPr>
          <a:xfrm>
            <a:off x="6197600" y="1600201"/>
            <a:ext cx="5384800" cy="4525963"/>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Rectangle 4"/>
          <p:cNvSpPr>
            <a:spLocks noGrp="1" noChangeArrowheads="1"/>
          </p:cNvSpPr>
          <p:nvPr>
            <p:ph type="dt" sz="half" idx="10"/>
          </p:nvPr>
        </p:nvSpPr>
        <p:spPr/>
        <p:txBody>
          <a:bodyPr/>
          <a:lstStyle>
            <a:lvl1pPr>
              <a:defRPr/>
            </a:lvl1pPr>
          </a:lstStyle>
          <a:p>
            <a:pPr>
              <a:defRPr/>
            </a:pPr>
            <a:endParaRPr lang="nb-NO">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nb-NO">
              <a:solidFill>
                <a:srgbClr val="000000"/>
              </a:solidFill>
            </a:endParaRPr>
          </a:p>
        </p:txBody>
      </p:sp>
      <p:sp>
        <p:nvSpPr>
          <p:cNvPr id="7" name="Rectangle 6"/>
          <p:cNvSpPr>
            <a:spLocks noGrp="1" noChangeArrowheads="1"/>
          </p:cNvSpPr>
          <p:nvPr>
            <p:ph type="sldNum" sz="quarter" idx="12"/>
          </p:nvPr>
        </p:nvSpPr>
        <p:spPr/>
        <p:txBody>
          <a:bodyPr/>
          <a:lstStyle>
            <a:lvl1pPr>
              <a:defRPr smtClean="0"/>
            </a:lvl1pPr>
          </a:lstStyle>
          <a:p>
            <a:pPr>
              <a:defRPr/>
            </a:pPr>
            <a:fld id="{3A83E330-B5BA-418B-879C-503C98DD1180}" type="slidenum">
              <a:rPr lang="nb-NO" altLang="nb-NO">
                <a:solidFill>
                  <a:srgbClr val="000000"/>
                </a:solidFill>
              </a:rPr>
              <a:pPr>
                <a:defRPr/>
              </a:pPr>
              <a:t>‹#›</a:t>
            </a:fld>
            <a:endParaRPr lang="nb-NO" altLang="nb-NO">
              <a:solidFill>
                <a:srgbClr val="000000"/>
              </a:solidFill>
            </a:endParaRPr>
          </a:p>
        </p:txBody>
      </p:sp>
    </p:spTree>
    <p:extLst>
      <p:ext uri="{BB962C8B-B14F-4D97-AF65-F5344CB8AC3E}">
        <p14:creationId xmlns:p14="http://schemas.microsoft.com/office/powerpoint/2010/main" val="330176691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xAndTwoObj">
  <p:cSld name="Tittel, tekst og to innholdsdeler">
    <p:spTree>
      <p:nvGrpSpPr>
        <p:cNvPr id="1" name=""/>
        <p:cNvGrpSpPr/>
        <p:nvPr/>
      </p:nvGrpSpPr>
      <p:grpSpPr>
        <a:xfrm>
          <a:off x="0" y="0"/>
          <a:ext cx="0" cy="0"/>
          <a:chOff x="0" y="0"/>
          <a:chExt cx="0" cy="0"/>
        </a:xfrm>
      </p:grpSpPr>
      <p:sp>
        <p:nvSpPr>
          <p:cNvPr id="2" name="Tittel 1"/>
          <p:cNvSpPr>
            <a:spLocks noGrp="1"/>
          </p:cNvSpPr>
          <p:nvPr>
            <p:ph type="title"/>
          </p:nvPr>
        </p:nvSpPr>
        <p:spPr>
          <a:xfrm>
            <a:off x="609600" y="274638"/>
            <a:ext cx="10972800" cy="1143000"/>
          </a:xfrm>
        </p:spPr>
        <p:txBody>
          <a:bodyPr/>
          <a:lstStyle/>
          <a:p>
            <a:r>
              <a:rPr lang="nb-NO" smtClean="0"/>
              <a:t>Klikk for å redigere tittelstil</a:t>
            </a:r>
            <a:endParaRPr lang="nb-NO"/>
          </a:p>
        </p:txBody>
      </p:sp>
      <p:sp>
        <p:nvSpPr>
          <p:cNvPr id="3" name="Plassholder for tekst 2"/>
          <p:cNvSpPr>
            <a:spLocks noGrp="1"/>
          </p:cNvSpPr>
          <p:nvPr>
            <p:ph type="body" sz="half" idx="1"/>
          </p:nvPr>
        </p:nvSpPr>
        <p:spPr>
          <a:xfrm>
            <a:off x="609600" y="1600201"/>
            <a:ext cx="5384800" cy="4525963"/>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innhold 3"/>
          <p:cNvSpPr>
            <a:spLocks noGrp="1"/>
          </p:cNvSpPr>
          <p:nvPr>
            <p:ph sz="quarter" idx="2"/>
          </p:nvPr>
        </p:nvSpPr>
        <p:spPr>
          <a:xfrm>
            <a:off x="6197600" y="1600200"/>
            <a:ext cx="5384800" cy="2185988"/>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innhold 4"/>
          <p:cNvSpPr>
            <a:spLocks noGrp="1"/>
          </p:cNvSpPr>
          <p:nvPr>
            <p:ph sz="quarter" idx="3"/>
          </p:nvPr>
        </p:nvSpPr>
        <p:spPr>
          <a:xfrm>
            <a:off x="6197600" y="3938589"/>
            <a:ext cx="5384800" cy="2187575"/>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6" name="Rectangle 4"/>
          <p:cNvSpPr>
            <a:spLocks noGrp="1" noChangeArrowheads="1"/>
          </p:cNvSpPr>
          <p:nvPr>
            <p:ph type="dt" sz="half" idx="10"/>
          </p:nvPr>
        </p:nvSpPr>
        <p:spPr/>
        <p:txBody>
          <a:bodyPr/>
          <a:lstStyle>
            <a:lvl1pPr>
              <a:defRPr/>
            </a:lvl1pPr>
          </a:lstStyle>
          <a:p>
            <a:pPr>
              <a:defRPr/>
            </a:pPr>
            <a:endParaRPr lang="nb-NO">
              <a:solidFill>
                <a:srgbClr val="000000"/>
              </a:solidFill>
            </a:endParaRPr>
          </a:p>
        </p:txBody>
      </p:sp>
      <p:sp>
        <p:nvSpPr>
          <p:cNvPr id="7" name="Rectangle 5"/>
          <p:cNvSpPr>
            <a:spLocks noGrp="1" noChangeArrowheads="1"/>
          </p:cNvSpPr>
          <p:nvPr>
            <p:ph type="ftr" sz="quarter" idx="11"/>
          </p:nvPr>
        </p:nvSpPr>
        <p:spPr/>
        <p:txBody>
          <a:bodyPr/>
          <a:lstStyle>
            <a:lvl1pPr>
              <a:defRPr/>
            </a:lvl1pPr>
          </a:lstStyle>
          <a:p>
            <a:pPr>
              <a:defRPr/>
            </a:pPr>
            <a:endParaRPr lang="nb-NO">
              <a:solidFill>
                <a:srgbClr val="000000"/>
              </a:solidFill>
            </a:endParaRPr>
          </a:p>
        </p:txBody>
      </p:sp>
      <p:sp>
        <p:nvSpPr>
          <p:cNvPr id="8" name="Rectangle 6"/>
          <p:cNvSpPr>
            <a:spLocks noGrp="1" noChangeArrowheads="1"/>
          </p:cNvSpPr>
          <p:nvPr>
            <p:ph type="sldNum" sz="quarter" idx="12"/>
          </p:nvPr>
        </p:nvSpPr>
        <p:spPr/>
        <p:txBody>
          <a:bodyPr/>
          <a:lstStyle>
            <a:lvl1pPr>
              <a:defRPr smtClean="0"/>
            </a:lvl1pPr>
          </a:lstStyle>
          <a:p>
            <a:pPr>
              <a:defRPr/>
            </a:pPr>
            <a:fld id="{4BDFA005-81C6-4AAF-A3B9-064B22464E59}" type="slidenum">
              <a:rPr lang="nb-NO" altLang="nb-NO">
                <a:solidFill>
                  <a:srgbClr val="000000"/>
                </a:solidFill>
              </a:rPr>
              <a:pPr>
                <a:defRPr/>
              </a:pPr>
              <a:t>‹#›</a:t>
            </a:fld>
            <a:endParaRPr lang="nb-NO" altLang="nb-NO">
              <a:solidFill>
                <a:srgbClr val="000000"/>
              </a:solidFill>
            </a:endParaRPr>
          </a:p>
        </p:txBody>
      </p:sp>
    </p:spTree>
    <p:extLst>
      <p:ext uri="{BB962C8B-B14F-4D97-AF65-F5344CB8AC3E}">
        <p14:creationId xmlns:p14="http://schemas.microsoft.com/office/powerpoint/2010/main" val="383581874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Only">
  <p:cSld name="Innhold">
    <p:spTree>
      <p:nvGrpSpPr>
        <p:cNvPr id="1" name=""/>
        <p:cNvGrpSpPr/>
        <p:nvPr/>
      </p:nvGrpSpPr>
      <p:grpSpPr>
        <a:xfrm>
          <a:off x="0" y="0"/>
          <a:ext cx="0" cy="0"/>
          <a:chOff x="0" y="0"/>
          <a:chExt cx="0" cy="0"/>
        </a:xfrm>
      </p:grpSpPr>
      <p:sp>
        <p:nvSpPr>
          <p:cNvPr id="2" name="Plassholder for innhold 1"/>
          <p:cNvSpPr>
            <a:spLocks noGrp="1"/>
          </p:cNvSpPr>
          <p:nvPr>
            <p:ph/>
          </p:nvPr>
        </p:nvSpPr>
        <p:spPr>
          <a:xfrm>
            <a:off x="609600" y="274639"/>
            <a:ext cx="10972800" cy="5851525"/>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3" name="Rectangle 4"/>
          <p:cNvSpPr>
            <a:spLocks noGrp="1" noChangeArrowheads="1"/>
          </p:cNvSpPr>
          <p:nvPr>
            <p:ph type="dt" sz="half" idx="10"/>
          </p:nvPr>
        </p:nvSpPr>
        <p:spPr/>
        <p:txBody>
          <a:bodyPr/>
          <a:lstStyle>
            <a:lvl1pPr>
              <a:defRPr/>
            </a:lvl1pPr>
          </a:lstStyle>
          <a:p>
            <a:pPr>
              <a:defRPr/>
            </a:pPr>
            <a:endParaRPr lang="nb-NO" altLang="nb-NO">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nb-NO" altLang="nb-NO">
              <a:solidFill>
                <a:srgbClr val="000000"/>
              </a:solidFill>
            </a:endParaRPr>
          </a:p>
        </p:txBody>
      </p:sp>
      <p:sp>
        <p:nvSpPr>
          <p:cNvPr id="5" name="Rectangle 6"/>
          <p:cNvSpPr>
            <a:spLocks noGrp="1" noChangeArrowheads="1"/>
          </p:cNvSpPr>
          <p:nvPr>
            <p:ph type="sldNum" sz="quarter" idx="12"/>
          </p:nvPr>
        </p:nvSpPr>
        <p:spPr/>
        <p:txBody>
          <a:bodyPr/>
          <a:lstStyle>
            <a:lvl1pPr>
              <a:defRPr smtClean="0"/>
            </a:lvl1pPr>
          </a:lstStyle>
          <a:p>
            <a:pPr>
              <a:defRPr/>
            </a:pPr>
            <a:fld id="{BF784421-4D6C-49B6-BA7C-BE914E02807A}" type="slidenum">
              <a:rPr lang="nb-NO" altLang="nb-NO">
                <a:solidFill>
                  <a:srgbClr val="000000"/>
                </a:solidFill>
              </a:rPr>
              <a:pPr>
                <a:defRPr/>
              </a:pPr>
              <a:t>‹#›</a:t>
            </a:fld>
            <a:endParaRPr lang="nb-NO" altLang="nb-NO">
              <a:solidFill>
                <a:srgbClr val="000000"/>
              </a:solidFill>
            </a:endParaRPr>
          </a:p>
        </p:txBody>
      </p:sp>
    </p:spTree>
    <p:extLst>
      <p:ext uri="{BB962C8B-B14F-4D97-AF65-F5344CB8AC3E}">
        <p14:creationId xmlns:p14="http://schemas.microsoft.com/office/powerpoint/2010/main" val="236384839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itle" preserve="1">
  <p:cSld name="Tittellysbil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nb-NO"/>
              <a:t>Klikk for å redigere tittelstil</a:t>
            </a:r>
            <a:endParaRPr lang="en-US"/>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nb-NO"/>
              <a:t>Klikk for å redigere undertittelstil i malen</a:t>
            </a:r>
            <a:endParaRPr lang="en-US"/>
          </a:p>
        </p:txBody>
      </p:sp>
      <p:sp>
        <p:nvSpPr>
          <p:cNvPr id="4" name="Date Placeholder 3"/>
          <p:cNvSpPr>
            <a:spLocks noGrp="1"/>
          </p:cNvSpPr>
          <p:nvPr>
            <p:ph type="dt" sz="half" idx="10"/>
          </p:nvPr>
        </p:nvSpPr>
        <p:spPr/>
        <p:txBody>
          <a:bodyPr/>
          <a:lstStyle/>
          <a:p>
            <a:fld id="{1DE1D561-20C3-449F-B755-CD401BC0B1D8}" type="datetime1">
              <a:rPr lang="en-US" smtClean="0"/>
              <a:pPr/>
              <a:t>6/8/2018</a:t>
            </a:fld>
            <a:endParaRPr lang="en-US"/>
          </a:p>
        </p:txBody>
      </p:sp>
      <p:sp>
        <p:nvSpPr>
          <p:cNvPr id="5" name="Footer Placeholder 4"/>
          <p:cNvSpPr>
            <a:spLocks noGrp="1"/>
          </p:cNvSpPr>
          <p:nvPr>
            <p:ph type="ftr" sz="quarter" idx="11"/>
          </p:nvPr>
        </p:nvSpPr>
        <p:spPr/>
        <p:txBody>
          <a:bodyPr/>
          <a:lstStyle/>
          <a:p>
            <a:r>
              <a:rPr lang="en-US" dirty="0"/>
              <a:t>Kompetanse – Nyskapning – Livsglede </a:t>
            </a:r>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418446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3" name="Content Placeholder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10"/>
          </p:nvPr>
        </p:nvSpPr>
        <p:spPr/>
        <p:txBody>
          <a:bodyPr/>
          <a:lstStyle/>
          <a:p>
            <a:fld id="{DBB46C81-1798-4F9E-B064-EDA90E5BEB49}" type="datetime1">
              <a:rPr lang="en-US" smtClean="0"/>
              <a:pPr/>
              <a:t>6/8/2018</a:t>
            </a:fld>
            <a:endParaRPr lang="en-US"/>
          </a:p>
        </p:txBody>
      </p:sp>
      <p:sp>
        <p:nvSpPr>
          <p:cNvPr id="5" name="Footer Placeholder 4"/>
          <p:cNvSpPr>
            <a:spLocks noGrp="1"/>
          </p:cNvSpPr>
          <p:nvPr>
            <p:ph type="ftr" sz="quarter" idx="11"/>
          </p:nvPr>
        </p:nvSpPr>
        <p:spPr/>
        <p:txBody>
          <a:bodyPr/>
          <a:lstStyle/>
          <a:p>
            <a:r>
              <a:rPr lang="en-US" dirty="0"/>
              <a:t>Kompetanse – Nyskapning – Livsglede </a:t>
            </a:r>
          </a:p>
        </p:txBody>
      </p:sp>
      <p:sp>
        <p:nvSpPr>
          <p:cNvPr id="6" name="Slide Number Placeholder 5"/>
          <p:cNvSpPr>
            <a:spLocks noGrp="1"/>
          </p:cNvSpPr>
          <p:nvPr>
            <p:ph type="sldNum" sz="quarter" idx="12"/>
          </p:nvPr>
        </p:nvSpPr>
        <p:spPr/>
        <p:txBody>
          <a:bodyPr/>
          <a:lstStyle/>
          <a:p>
            <a:fld id="{629637A9-119A-49DA-BD12-AAC58B377D80}" type="slidenum">
              <a:rPr lang="en-US" dirty="0"/>
              <a:pPr/>
              <a:t>‹#›</a:t>
            </a:fld>
            <a:endParaRPr lang="en-US"/>
          </a:p>
        </p:txBody>
      </p:sp>
    </p:spTree>
    <p:extLst>
      <p:ext uri="{BB962C8B-B14F-4D97-AF65-F5344CB8AC3E}">
        <p14:creationId xmlns:p14="http://schemas.microsoft.com/office/powerpoint/2010/main" val="422912753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secHead" preserve="1">
  <p:cSld name="Deloverskrift">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nb-NO"/>
              <a:t>Klikk for å redigere tittelstil</a:t>
            </a:r>
            <a:endParaRPr lang="en-US"/>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Klikk for å redigere tekststiler i malen</a:t>
            </a:r>
          </a:p>
        </p:txBody>
      </p:sp>
      <p:sp>
        <p:nvSpPr>
          <p:cNvPr id="4" name="Date Placeholder 3"/>
          <p:cNvSpPr>
            <a:spLocks noGrp="1"/>
          </p:cNvSpPr>
          <p:nvPr>
            <p:ph type="dt" sz="half" idx="10"/>
          </p:nvPr>
        </p:nvSpPr>
        <p:spPr/>
        <p:txBody>
          <a:bodyPr/>
          <a:lstStyle/>
          <a:p>
            <a:fld id="{33EAED3E-2055-4D9B-95EB-353E709887C0}" type="datetime1">
              <a:rPr lang="en-US" smtClean="0"/>
              <a:pPr/>
              <a:t>6/8/2018</a:t>
            </a:fld>
            <a:endParaRPr lang="en-US"/>
          </a:p>
        </p:txBody>
      </p:sp>
      <p:sp>
        <p:nvSpPr>
          <p:cNvPr id="5" name="Footer Placeholder 4"/>
          <p:cNvSpPr>
            <a:spLocks noGrp="1"/>
          </p:cNvSpPr>
          <p:nvPr>
            <p:ph type="ftr" sz="quarter" idx="11"/>
          </p:nvPr>
        </p:nvSpPr>
        <p:spPr/>
        <p:txBody>
          <a:bodyPr/>
          <a:lstStyle/>
          <a:p>
            <a:r>
              <a:rPr lang="en-US" dirty="0"/>
              <a:t>Kompetanse – Nyskapning – Livsglede </a:t>
            </a:r>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937630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nb-NO"/>
              <a:t>Klikk for å redigere tittelstil</a:t>
            </a:r>
            <a:endParaRPr lang="en-US"/>
          </a:p>
        </p:txBody>
      </p:sp>
      <p:sp>
        <p:nvSpPr>
          <p:cNvPr id="3" name="Content Placeholder 2"/>
          <p:cNvSpPr>
            <a:spLocks noGrp="1"/>
          </p:cNvSpPr>
          <p:nvPr>
            <p:ph sz="half" idx="1"/>
          </p:nvPr>
        </p:nvSpPr>
        <p:spPr>
          <a:xfrm>
            <a:off x="1097278" y="1845734"/>
            <a:ext cx="4937760" cy="4023360"/>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Content Placeholder 3"/>
          <p:cNvSpPr>
            <a:spLocks noGrp="1"/>
          </p:cNvSpPr>
          <p:nvPr>
            <p:ph sz="half" idx="2"/>
          </p:nvPr>
        </p:nvSpPr>
        <p:spPr>
          <a:xfrm>
            <a:off x="6217920" y="1845735"/>
            <a:ext cx="4937760" cy="4023360"/>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Date Placeholder 4"/>
          <p:cNvSpPr>
            <a:spLocks noGrp="1"/>
          </p:cNvSpPr>
          <p:nvPr>
            <p:ph type="dt" sz="half" idx="10"/>
          </p:nvPr>
        </p:nvSpPr>
        <p:spPr/>
        <p:txBody>
          <a:bodyPr/>
          <a:lstStyle/>
          <a:p>
            <a:fld id="{2D7D78C4-22FE-441B-8D99-D0998EE4F153}" type="datetime1">
              <a:rPr lang="en-US" smtClean="0"/>
              <a:pPr/>
              <a:t>6/8/2018</a:t>
            </a:fld>
            <a:endParaRPr lang="en-US"/>
          </a:p>
        </p:txBody>
      </p:sp>
      <p:sp>
        <p:nvSpPr>
          <p:cNvPr id="6" name="Footer Placeholder 5"/>
          <p:cNvSpPr>
            <a:spLocks noGrp="1"/>
          </p:cNvSpPr>
          <p:nvPr>
            <p:ph type="ftr" sz="quarter" idx="11"/>
          </p:nvPr>
        </p:nvSpPr>
        <p:spPr/>
        <p:txBody>
          <a:bodyPr/>
          <a:lstStyle/>
          <a:p>
            <a:r>
              <a:rPr lang="en-US" dirty="0"/>
              <a:t>Kompetanse – Nyskapning – Livsglede </a:t>
            </a:r>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419982722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nb-NO"/>
              <a:t>Klikk for å redigere tittelstil</a:t>
            </a:r>
            <a:endParaRPr lang="en-US"/>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Content Placeholder 3"/>
          <p:cNvSpPr>
            <a:spLocks noGrp="1"/>
          </p:cNvSpPr>
          <p:nvPr>
            <p:ph sz="half" idx="2"/>
          </p:nvPr>
        </p:nvSpPr>
        <p:spPr>
          <a:xfrm>
            <a:off x="1097280" y="2582334"/>
            <a:ext cx="4937760" cy="3378200"/>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Content Placeholder 5"/>
          <p:cNvSpPr>
            <a:spLocks noGrp="1"/>
          </p:cNvSpPr>
          <p:nvPr>
            <p:ph sz="quarter" idx="4"/>
          </p:nvPr>
        </p:nvSpPr>
        <p:spPr>
          <a:xfrm>
            <a:off x="6217920" y="2582334"/>
            <a:ext cx="4937760" cy="3378200"/>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7" name="Date Placeholder 6"/>
          <p:cNvSpPr>
            <a:spLocks noGrp="1"/>
          </p:cNvSpPr>
          <p:nvPr>
            <p:ph type="dt" sz="half" idx="10"/>
          </p:nvPr>
        </p:nvSpPr>
        <p:spPr/>
        <p:txBody>
          <a:bodyPr/>
          <a:lstStyle/>
          <a:p>
            <a:fld id="{1B026347-7E1F-437A-8F0E-3F4664D19459}" type="datetime1">
              <a:rPr lang="en-US" smtClean="0"/>
              <a:pPr/>
              <a:t>6/8/2018</a:t>
            </a:fld>
            <a:endParaRPr lang="en-US"/>
          </a:p>
        </p:txBody>
      </p:sp>
      <p:sp>
        <p:nvSpPr>
          <p:cNvPr id="8" name="Footer Placeholder 7"/>
          <p:cNvSpPr>
            <a:spLocks noGrp="1"/>
          </p:cNvSpPr>
          <p:nvPr>
            <p:ph type="ftr" sz="quarter" idx="11"/>
          </p:nvPr>
        </p:nvSpPr>
        <p:spPr/>
        <p:txBody>
          <a:bodyPr/>
          <a:lstStyle/>
          <a:p>
            <a:r>
              <a:rPr lang="en-US" dirty="0"/>
              <a:t>Kompetanse – Nyskapning – Livsglede </a:t>
            </a:r>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32871739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eading+3imgaes">
    <p:spTree>
      <p:nvGrpSpPr>
        <p:cNvPr id="1" name=""/>
        <p:cNvGrpSpPr/>
        <p:nvPr/>
      </p:nvGrpSpPr>
      <p:grpSpPr>
        <a:xfrm>
          <a:off x="0" y="0"/>
          <a:ext cx="0" cy="0"/>
          <a:chOff x="0" y="0"/>
          <a:chExt cx="0" cy="0"/>
        </a:xfrm>
      </p:grpSpPr>
      <p:sp>
        <p:nvSpPr>
          <p:cNvPr id="3" name="Rubrik 1"/>
          <p:cNvSpPr>
            <a:spLocks noGrp="1"/>
          </p:cNvSpPr>
          <p:nvPr>
            <p:ph type="title" hasCustomPrompt="1"/>
          </p:nvPr>
        </p:nvSpPr>
        <p:spPr>
          <a:xfrm>
            <a:off x="756000" y="1008000"/>
            <a:ext cx="10800000" cy="720000"/>
          </a:xfrm>
        </p:spPr>
        <p:txBody>
          <a:bodyPr>
            <a:normAutofit/>
          </a:bodyPr>
          <a:lstStyle>
            <a:lvl1pPr>
              <a:defRPr sz="2800"/>
            </a:lvl1pPr>
          </a:lstStyle>
          <a:p>
            <a:r>
              <a:rPr lang="sv-SE" dirty="0" err="1"/>
              <a:t>Klikk</a:t>
            </a:r>
            <a:r>
              <a:rPr lang="sv-SE" dirty="0"/>
              <a:t> </a:t>
            </a:r>
            <a:r>
              <a:rPr lang="sv-SE" dirty="0" err="1"/>
              <a:t>her</a:t>
            </a:r>
            <a:r>
              <a:rPr lang="sv-SE" dirty="0"/>
              <a:t> for å </a:t>
            </a:r>
            <a:r>
              <a:rPr lang="sv-SE" dirty="0" err="1"/>
              <a:t>endre</a:t>
            </a:r>
            <a:r>
              <a:rPr lang="sv-SE" dirty="0"/>
              <a:t> </a:t>
            </a:r>
            <a:r>
              <a:rPr lang="sv-SE" dirty="0" err="1"/>
              <a:t>teksten</a:t>
            </a:r>
            <a:endParaRPr lang="sv-SE" dirty="0"/>
          </a:p>
        </p:txBody>
      </p:sp>
      <p:sp>
        <p:nvSpPr>
          <p:cNvPr id="4" name="Platshållare för bild 3"/>
          <p:cNvSpPr>
            <a:spLocks noGrp="1"/>
          </p:cNvSpPr>
          <p:nvPr>
            <p:ph type="pic" sz="quarter" idx="10"/>
          </p:nvPr>
        </p:nvSpPr>
        <p:spPr>
          <a:xfrm>
            <a:off x="1664677" y="2348534"/>
            <a:ext cx="2659185" cy="2160587"/>
          </a:xfrm>
        </p:spPr>
        <p:txBody>
          <a:bodyPr/>
          <a:lstStyle>
            <a:lvl1pPr marL="0" indent="0">
              <a:buNone/>
              <a:defRPr/>
            </a:lvl1pPr>
          </a:lstStyle>
          <a:p>
            <a:endParaRPr lang="sv-SE" dirty="0"/>
          </a:p>
        </p:txBody>
      </p:sp>
      <p:sp>
        <p:nvSpPr>
          <p:cNvPr id="5" name="Platshållare för bild 5"/>
          <p:cNvSpPr>
            <a:spLocks noGrp="1"/>
          </p:cNvSpPr>
          <p:nvPr>
            <p:ph type="pic" sz="quarter" idx="11"/>
          </p:nvPr>
        </p:nvSpPr>
        <p:spPr>
          <a:xfrm>
            <a:off x="4767385" y="2342184"/>
            <a:ext cx="2657231" cy="2166937"/>
          </a:xfrm>
        </p:spPr>
        <p:txBody>
          <a:bodyPr/>
          <a:lstStyle>
            <a:lvl1pPr marL="0" indent="0">
              <a:buNone/>
              <a:defRPr/>
            </a:lvl1pPr>
          </a:lstStyle>
          <a:p>
            <a:endParaRPr lang="sv-SE" dirty="0"/>
          </a:p>
        </p:txBody>
      </p:sp>
      <p:sp>
        <p:nvSpPr>
          <p:cNvPr id="6" name="Platshållare för bild 7"/>
          <p:cNvSpPr>
            <a:spLocks noGrp="1"/>
          </p:cNvSpPr>
          <p:nvPr>
            <p:ph type="pic" sz="quarter" idx="12"/>
          </p:nvPr>
        </p:nvSpPr>
        <p:spPr>
          <a:xfrm>
            <a:off x="7868140" y="2342184"/>
            <a:ext cx="2659184" cy="2166937"/>
          </a:xfrm>
        </p:spPr>
        <p:txBody>
          <a:bodyPr/>
          <a:lstStyle>
            <a:lvl1pPr marL="0" indent="0">
              <a:buNone/>
              <a:defRPr/>
            </a:lvl1pPr>
          </a:lstStyle>
          <a:p>
            <a:endParaRPr lang="sv-SE" dirty="0"/>
          </a:p>
        </p:txBody>
      </p:sp>
      <p:sp>
        <p:nvSpPr>
          <p:cNvPr id="7" name="Platshållare för text 9"/>
          <p:cNvSpPr>
            <a:spLocks noGrp="1"/>
          </p:cNvSpPr>
          <p:nvPr>
            <p:ph type="body" sz="quarter" idx="13" hasCustomPrompt="1"/>
          </p:nvPr>
        </p:nvSpPr>
        <p:spPr>
          <a:xfrm>
            <a:off x="1664677" y="4652962"/>
            <a:ext cx="2659185" cy="1368325"/>
          </a:xfrm>
        </p:spPr>
        <p:txBody>
          <a:bodyPr/>
          <a:lstStyle>
            <a:lvl1pPr marL="0" indent="0">
              <a:buFontTx/>
              <a:buNone/>
              <a:defRPr/>
            </a:lvl1pPr>
          </a:lstStyle>
          <a:p>
            <a:pPr lvl="0"/>
            <a:r>
              <a:rPr lang="sv-SE" dirty="0" err="1"/>
              <a:t>Klikk</a:t>
            </a:r>
            <a:r>
              <a:rPr lang="sv-SE" dirty="0"/>
              <a:t> </a:t>
            </a:r>
            <a:r>
              <a:rPr lang="sv-SE" dirty="0" err="1"/>
              <a:t>her</a:t>
            </a:r>
            <a:r>
              <a:rPr lang="sv-SE" dirty="0"/>
              <a:t> for å </a:t>
            </a:r>
            <a:r>
              <a:rPr lang="sv-SE" dirty="0" err="1"/>
              <a:t>endre</a:t>
            </a:r>
            <a:r>
              <a:rPr lang="sv-SE" dirty="0"/>
              <a:t> </a:t>
            </a:r>
            <a:r>
              <a:rPr lang="sv-SE" dirty="0" err="1"/>
              <a:t>teksten</a:t>
            </a:r>
            <a:endParaRPr lang="sv-SE" dirty="0"/>
          </a:p>
        </p:txBody>
      </p:sp>
      <p:sp>
        <p:nvSpPr>
          <p:cNvPr id="8" name="Platshållare för text 9"/>
          <p:cNvSpPr>
            <a:spLocks noGrp="1"/>
          </p:cNvSpPr>
          <p:nvPr>
            <p:ph type="body" sz="quarter" idx="14" hasCustomPrompt="1"/>
          </p:nvPr>
        </p:nvSpPr>
        <p:spPr>
          <a:xfrm>
            <a:off x="4767385" y="4652962"/>
            <a:ext cx="2659185" cy="1368325"/>
          </a:xfrm>
        </p:spPr>
        <p:txBody>
          <a:bodyPr/>
          <a:lstStyle>
            <a:lvl1pPr marL="0" indent="0">
              <a:buFontTx/>
              <a:buNone/>
              <a:defRPr/>
            </a:lvl1pPr>
          </a:lstStyle>
          <a:p>
            <a:pPr lvl="0"/>
            <a:r>
              <a:rPr lang="sv-SE" dirty="0" err="1"/>
              <a:t>Klikk</a:t>
            </a:r>
            <a:r>
              <a:rPr lang="sv-SE" dirty="0"/>
              <a:t> </a:t>
            </a:r>
            <a:r>
              <a:rPr lang="sv-SE" dirty="0" err="1"/>
              <a:t>her</a:t>
            </a:r>
            <a:r>
              <a:rPr lang="sv-SE" dirty="0"/>
              <a:t> for å </a:t>
            </a:r>
            <a:r>
              <a:rPr lang="sv-SE" dirty="0" err="1"/>
              <a:t>endre</a:t>
            </a:r>
            <a:r>
              <a:rPr lang="sv-SE" dirty="0"/>
              <a:t> </a:t>
            </a:r>
            <a:r>
              <a:rPr lang="sv-SE" dirty="0" err="1"/>
              <a:t>teksten</a:t>
            </a:r>
            <a:endParaRPr lang="sv-SE" dirty="0"/>
          </a:p>
        </p:txBody>
      </p:sp>
      <p:sp>
        <p:nvSpPr>
          <p:cNvPr id="9" name="Platshållare för text 9"/>
          <p:cNvSpPr>
            <a:spLocks noGrp="1"/>
          </p:cNvSpPr>
          <p:nvPr>
            <p:ph type="body" sz="quarter" idx="15" hasCustomPrompt="1"/>
          </p:nvPr>
        </p:nvSpPr>
        <p:spPr>
          <a:xfrm>
            <a:off x="7868138" y="4652962"/>
            <a:ext cx="2659185" cy="1368325"/>
          </a:xfrm>
        </p:spPr>
        <p:txBody>
          <a:bodyPr/>
          <a:lstStyle>
            <a:lvl1pPr marL="0" indent="0">
              <a:buFontTx/>
              <a:buNone/>
              <a:defRPr/>
            </a:lvl1pPr>
          </a:lstStyle>
          <a:p>
            <a:pPr lvl="0"/>
            <a:r>
              <a:rPr lang="sv-SE" dirty="0" err="1"/>
              <a:t>Klikk</a:t>
            </a:r>
            <a:r>
              <a:rPr lang="sv-SE" dirty="0"/>
              <a:t> </a:t>
            </a:r>
            <a:r>
              <a:rPr lang="sv-SE" dirty="0" err="1"/>
              <a:t>her</a:t>
            </a:r>
            <a:r>
              <a:rPr lang="sv-SE" dirty="0"/>
              <a:t> for å </a:t>
            </a:r>
            <a:r>
              <a:rPr lang="sv-SE" dirty="0" err="1"/>
              <a:t>endre</a:t>
            </a:r>
            <a:r>
              <a:rPr lang="sv-SE" dirty="0"/>
              <a:t> </a:t>
            </a:r>
            <a:r>
              <a:rPr lang="sv-SE" dirty="0" err="1"/>
              <a:t>teksten</a:t>
            </a:r>
            <a:endParaRPr lang="sv-SE" dirty="0"/>
          </a:p>
        </p:txBody>
      </p:sp>
    </p:spTree>
    <p:extLst>
      <p:ext uri="{BB962C8B-B14F-4D97-AF65-F5344CB8AC3E}">
        <p14:creationId xmlns:p14="http://schemas.microsoft.com/office/powerpoint/2010/main" val="391892082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3" name="Date Placeholder 2"/>
          <p:cNvSpPr>
            <a:spLocks noGrp="1"/>
          </p:cNvSpPr>
          <p:nvPr>
            <p:ph type="dt" sz="half" idx="10"/>
          </p:nvPr>
        </p:nvSpPr>
        <p:spPr/>
        <p:txBody>
          <a:bodyPr/>
          <a:lstStyle/>
          <a:p>
            <a:fld id="{CE2ED6D9-D953-4777-AEF7-CFCEC9026C6E}" type="datetime1">
              <a:rPr lang="en-US" smtClean="0"/>
              <a:pPr/>
              <a:t>6/8/2018</a:t>
            </a:fld>
            <a:endParaRPr lang="en-US"/>
          </a:p>
        </p:txBody>
      </p:sp>
      <p:sp>
        <p:nvSpPr>
          <p:cNvPr id="4" name="Footer Placeholder 3"/>
          <p:cNvSpPr>
            <a:spLocks noGrp="1"/>
          </p:cNvSpPr>
          <p:nvPr>
            <p:ph type="ftr" sz="quarter" idx="11"/>
          </p:nvPr>
        </p:nvSpPr>
        <p:spPr/>
        <p:txBody>
          <a:bodyPr/>
          <a:lstStyle/>
          <a:p>
            <a:r>
              <a:rPr lang="en-US" dirty="0"/>
              <a:t>Kompetanse – Nyskapning – Livsglede </a:t>
            </a:r>
          </a:p>
        </p:txBody>
      </p:sp>
      <p:sp>
        <p:nvSpPr>
          <p:cNvPr id="5" name="Slide Number Placeholder 4"/>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313737583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blank" preserve="1">
  <p:cSld name="Tomt">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625B9541-AACB-4A14-A546-1F1D808A43B2}" type="datetime1">
              <a:rPr lang="en-US" smtClean="0"/>
              <a:pPr/>
              <a:t>6/8/2018</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dirty="0"/>
              <a:t>Kompetanse – Nyskapning – Livsglede </a:t>
            </a:r>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332332938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objTx" preserve="1">
  <p:cSld name="Innhold med tekst">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nb-NO"/>
              <a:t>Klikk for å redigere tittelstil</a:t>
            </a:r>
            <a:endParaRPr lang="en-US"/>
          </a:p>
        </p:txBody>
      </p:sp>
      <p:sp>
        <p:nvSpPr>
          <p:cNvPr id="3" name="Content Placeholder 2"/>
          <p:cNvSpPr>
            <a:spLocks noGrp="1"/>
          </p:cNvSpPr>
          <p:nvPr>
            <p:ph idx="1"/>
          </p:nvPr>
        </p:nvSpPr>
        <p:spPr>
          <a:xfrm>
            <a:off x="4800600" y="731520"/>
            <a:ext cx="6492240" cy="5257800"/>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BF4841F2-734E-4BA6-8C62-E3AB7D1702C6}" type="datetime1">
              <a:rPr lang="en-US" smtClean="0"/>
              <a:pPr/>
              <a:t>6/8/2018</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r>
              <a:rPr lang="en-US" dirty="0">
                <a:solidFill>
                  <a:srgbClr val="455F51"/>
                </a:solidFill>
              </a:rPr>
              <a:t>Kompetanse – Nyskapning – Livsglede </a:t>
            </a: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solidFill>
                  <a:srgbClr val="455F51"/>
                </a:solidFill>
              </a:rPr>
              <a:pPr/>
              <a:t>‹#›</a:t>
            </a:fld>
            <a:endParaRPr lang="en-US">
              <a:solidFill>
                <a:srgbClr val="455F51"/>
              </a:solidFill>
            </a:endParaRPr>
          </a:p>
        </p:txBody>
      </p:sp>
    </p:spTree>
    <p:extLst>
      <p:ext uri="{BB962C8B-B14F-4D97-AF65-F5344CB8AC3E}">
        <p14:creationId xmlns:p14="http://schemas.microsoft.com/office/powerpoint/2010/main" val="427400976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picTx" preserve="1">
  <p:cSld name="Bilde med tekst">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nb-NO"/>
              <a:t>Klikk for å redigere tittelstil</a:t>
            </a:r>
            <a:endParaRPr lang="en-US"/>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ikonet for å legge til et bilde</a:t>
            </a:r>
            <a:endParaRPr lang="en-US"/>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Date Placeholder 4"/>
          <p:cNvSpPr>
            <a:spLocks noGrp="1"/>
          </p:cNvSpPr>
          <p:nvPr>
            <p:ph type="dt" sz="half" idx="10"/>
          </p:nvPr>
        </p:nvSpPr>
        <p:spPr/>
        <p:txBody>
          <a:bodyPr/>
          <a:lstStyle/>
          <a:p>
            <a:fld id="{89A7CAD1-0971-43C6-ADF8-522A6DA158B8}" type="datetime1">
              <a:rPr lang="en-US" smtClean="0"/>
              <a:pPr/>
              <a:t>6/8/2018</a:t>
            </a:fld>
            <a:endParaRPr lang="en-US"/>
          </a:p>
        </p:txBody>
      </p:sp>
      <p:sp>
        <p:nvSpPr>
          <p:cNvPr id="6" name="Footer Placeholder 5"/>
          <p:cNvSpPr>
            <a:spLocks noGrp="1"/>
          </p:cNvSpPr>
          <p:nvPr>
            <p:ph type="ftr" sz="quarter" idx="11"/>
          </p:nvPr>
        </p:nvSpPr>
        <p:spPr/>
        <p:txBody>
          <a:bodyPr/>
          <a:lstStyle/>
          <a:p>
            <a:r>
              <a:rPr lang="en-US" dirty="0"/>
              <a:t>Kompetanse – Nyskapning – Livsglede </a:t>
            </a:r>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38878784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3" name="Vertical Text Placeholder 2"/>
          <p:cNvSpPr>
            <a:spLocks noGrp="1"/>
          </p:cNvSpPr>
          <p:nvPr>
            <p:ph type="body" orient="vert" idx="1"/>
          </p:nvPr>
        </p:nvSpPr>
        <p:spPr/>
        <p:txBody>
          <a:bodyPr vert="eaVert" lIns="45720" tIns="0" rIns="4572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10"/>
          </p:nvPr>
        </p:nvSpPr>
        <p:spPr/>
        <p:txBody>
          <a:bodyPr/>
          <a:lstStyle/>
          <a:p>
            <a:fld id="{617B385D-1568-47ED-9993-353B79C77B00}" type="datetime1">
              <a:rPr lang="en-US" smtClean="0"/>
              <a:pPr/>
              <a:t>6/8/2018</a:t>
            </a:fld>
            <a:endParaRPr lang="en-US"/>
          </a:p>
        </p:txBody>
      </p:sp>
      <p:sp>
        <p:nvSpPr>
          <p:cNvPr id="5" name="Footer Placeholder 4"/>
          <p:cNvSpPr>
            <a:spLocks noGrp="1"/>
          </p:cNvSpPr>
          <p:nvPr>
            <p:ph type="ftr" sz="quarter" idx="11"/>
          </p:nvPr>
        </p:nvSpPr>
        <p:spPr/>
        <p:txBody>
          <a:bodyPr/>
          <a:lstStyle/>
          <a:p>
            <a:r>
              <a:rPr lang="en-US" dirty="0"/>
              <a:t>Kompetanse – Nyskapning – Livsglede </a:t>
            </a:r>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414752393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vertTitleAndTx" preserve="1">
  <p:cSld name="Loddrett tittel og teks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nb-NO"/>
              <a:t>Klikk for å redigere tittelstil</a:t>
            </a:r>
            <a:endParaRPr lang="en-US"/>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10"/>
          </p:nvPr>
        </p:nvSpPr>
        <p:spPr/>
        <p:txBody>
          <a:bodyPr/>
          <a:lstStyle/>
          <a:p>
            <a:fld id="{B30D2018-4CD2-4412-BDBA-2BD554024E0E}" type="datetime1">
              <a:rPr lang="en-US" smtClean="0"/>
              <a:pPr/>
              <a:t>6/8/2018</a:t>
            </a:fld>
            <a:endParaRPr lang="en-US"/>
          </a:p>
        </p:txBody>
      </p:sp>
      <p:sp>
        <p:nvSpPr>
          <p:cNvPr id="5" name="Footer Placeholder 4"/>
          <p:cNvSpPr>
            <a:spLocks noGrp="1"/>
          </p:cNvSpPr>
          <p:nvPr>
            <p:ph type="ftr" sz="quarter" idx="11"/>
          </p:nvPr>
        </p:nvSpPr>
        <p:spPr/>
        <p:txBody>
          <a:bodyPr/>
          <a:lstStyle/>
          <a:p>
            <a:r>
              <a:rPr lang="en-US" dirty="0"/>
              <a:t>Kompetanse – Nyskapning – Livsglede </a:t>
            </a:r>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266716920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title" preserve="1">
  <p:cSld name="Tittellysbil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nb-NO"/>
              <a:t>Klikk for å redigere tittelstil</a:t>
            </a:r>
            <a:endParaRPr lang="en-US"/>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nb-NO"/>
              <a:t>Klikk for å redigere undertittelstil i malen</a:t>
            </a:r>
            <a:endParaRPr lang="en-US"/>
          </a:p>
        </p:txBody>
      </p:sp>
      <p:sp>
        <p:nvSpPr>
          <p:cNvPr id="4" name="Date Placeholder 3"/>
          <p:cNvSpPr>
            <a:spLocks noGrp="1"/>
          </p:cNvSpPr>
          <p:nvPr>
            <p:ph type="dt" sz="half" idx="10"/>
          </p:nvPr>
        </p:nvSpPr>
        <p:spPr/>
        <p:txBody>
          <a:bodyPr/>
          <a:lstStyle/>
          <a:p>
            <a:fld id="{1DE1D561-20C3-449F-B755-CD401BC0B1D8}" type="datetime1">
              <a:rPr lang="en-US" smtClean="0"/>
              <a:pPr/>
              <a:t>6/8/2018</a:t>
            </a:fld>
            <a:endParaRPr lang="en-US"/>
          </a:p>
        </p:txBody>
      </p:sp>
      <p:sp>
        <p:nvSpPr>
          <p:cNvPr id="5" name="Footer Placeholder 4"/>
          <p:cNvSpPr>
            <a:spLocks noGrp="1"/>
          </p:cNvSpPr>
          <p:nvPr>
            <p:ph type="ftr" sz="quarter" idx="11"/>
          </p:nvPr>
        </p:nvSpPr>
        <p:spPr/>
        <p:txBody>
          <a:bodyPr/>
          <a:lstStyle/>
          <a:p>
            <a:r>
              <a:rPr lang="en-US" dirty="0"/>
              <a:t>Kompetanse – Nyskapning – Livsglede </a:t>
            </a:r>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970523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3" name="Content Placeholder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10"/>
          </p:nvPr>
        </p:nvSpPr>
        <p:spPr/>
        <p:txBody>
          <a:bodyPr/>
          <a:lstStyle/>
          <a:p>
            <a:fld id="{DBB46C81-1798-4F9E-B064-EDA90E5BEB49}" type="datetime1">
              <a:rPr lang="en-US" smtClean="0"/>
              <a:pPr/>
              <a:t>6/8/2018</a:t>
            </a:fld>
            <a:endParaRPr lang="en-US"/>
          </a:p>
        </p:txBody>
      </p:sp>
      <p:sp>
        <p:nvSpPr>
          <p:cNvPr id="5" name="Footer Placeholder 4"/>
          <p:cNvSpPr>
            <a:spLocks noGrp="1"/>
          </p:cNvSpPr>
          <p:nvPr>
            <p:ph type="ftr" sz="quarter" idx="11"/>
          </p:nvPr>
        </p:nvSpPr>
        <p:spPr/>
        <p:txBody>
          <a:bodyPr/>
          <a:lstStyle/>
          <a:p>
            <a:r>
              <a:rPr lang="en-US" dirty="0"/>
              <a:t>Kompetanse – Nyskapning – Livsglede </a:t>
            </a:r>
          </a:p>
        </p:txBody>
      </p:sp>
      <p:sp>
        <p:nvSpPr>
          <p:cNvPr id="6" name="Slide Number Placeholder 5"/>
          <p:cNvSpPr>
            <a:spLocks noGrp="1"/>
          </p:cNvSpPr>
          <p:nvPr>
            <p:ph type="sldNum" sz="quarter" idx="12"/>
          </p:nvPr>
        </p:nvSpPr>
        <p:spPr/>
        <p:txBody>
          <a:bodyPr/>
          <a:lstStyle/>
          <a:p>
            <a:fld id="{629637A9-119A-49DA-BD12-AAC58B377D80}" type="slidenum">
              <a:rPr lang="en-US" dirty="0"/>
              <a:pPr/>
              <a:t>‹#›</a:t>
            </a:fld>
            <a:endParaRPr lang="en-US"/>
          </a:p>
        </p:txBody>
      </p:sp>
    </p:spTree>
    <p:extLst>
      <p:ext uri="{BB962C8B-B14F-4D97-AF65-F5344CB8AC3E}">
        <p14:creationId xmlns:p14="http://schemas.microsoft.com/office/powerpoint/2010/main" val="2134168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secHead" preserve="1">
  <p:cSld name="Deloverskrift">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nb-NO"/>
              <a:t>Klikk for å redigere tittelstil</a:t>
            </a:r>
            <a:endParaRPr lang="en-US"/>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Klikk for å redigere tekststiler i malen</a:t>
            </a:r>
          </a:p>
        </p:txBody>
      </p:sp>
      <p:sp>
        <p:nvSpPr>
          <p:cNvPr id="4" name="Date Placeholder 3"/>
          <p:cNvSpPr>
            <a:spLocks noGrp="1"/>
          </p:cNvSpPr>
          <p:nvPr>
            <p:ph type="dt" sz="half" idx="10"/>
          </p:nvPr>
        </p:nvSpPr>
        <p:spPr/>
        <p:txBody>
          <a:bodyPr/>
          <a:lstStyle/>
          <a:p>
            <a:fld id="{33EAED3E-2055-4D9B-95EB-353E709887C0}" type="datetime1">
              <a:rPr lang="en-US" smtClean="0"/>
              <a:pPr/>
              <a:t>6/8/2018</a:t>
            </a:fld>
            <a:endParaRPr lang="en-US"/>
          </a:p>
        </p:txBody>
      </p:sp>
      <p:sp>
        <p:nvSpPr>
          <p:cNvPr id="5" name="Footer Placeholder 4"/>
          <p:cNvSpPr>
            <a:spLocks noGrp="1"/>
          </p:cNvSpPr>
          <p:nvPr>
            <p:ph type="ftr" sz="quarter" idx="11"/>
          </p:nvPr>
        </p:nvSpPr>
        <p:spPr/>
        <p:txBody>
          <a:bodyPr/>
          <a:lstStyle/>
          <a:p>
            <a:r>
              <a:rPr lang="en-US" dirty="0"/>
              <a:t>Kompetanse – Nyskapning – Livsglede </a:t>
            </a:r>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639895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nb-NO"/>
              <a:t>Klikk for å redigere tittelstil</a:t>
            </a:r>
            <a:endParaRPr lang="en-US"/>
          </a:p>
        </p:txBody>
      </p:sp>
      <p:sp>
        <p:nvSpPr>
          <p:cNvPr id="3" name="Content Placeholder 2"/>
          <p:cNvSpPr>
            <a:spLocks noGrp="1"/>
          </p:cNvSpPr>
          <p:nvPr>
            <p:ph sz="half" idx="1"/>
          </p:nvPr>
        </p:nvSpPr>
        <p:spPr>
          <a:xfrm>
            <a:off x="1097278" y="1845734"/>
            <a:ext cx="4937760" cy="4023360"/>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Content Placeholder 3"/>
          <p:cNvSpPr>
            <a:spLocks noGrp="1"/>
          </p:cNvSpPr>
          <p:nvPr>
            <p:ph sz="half" idx="2"/>
          </p:nvPr>
        </p:nvSpPr>
        <p:spPr>
          <a:xfrm>
            <a:off x="6217920" y="1845735"/>
            <a:ext cx="4937760" cy="4023360"/>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Date Placeholder 4"/>
          <p:cNvSpPr>
            <a:spLocks noGrp="1"/>
          </p:cNvSpPr>
          <p:nvPr>
            <p:ph type="dt" sz="half" idx="10"/>
          </p:nvPr>
        </p:nvSpPr>
        <p:spPr/>
        <p:txBody>
          <a:bodyPr/>
          <a:lstStyle/>
          <a:p>
            <a:fld id="{2D7D78C4-22FE-441B-8D99-D0998EE4F153}" type="datetime1">
              <a:rPr lang="en-US" smtClean="0"/>
              <a:pPr/>
              <a:t>6/8/2018</a:t>
            </a:fld>
            <a:endParaRPr lang="en-US"/>
          </a:p>
        </p:txBody>
      </p:sp>
      <p:sp>
        <p:nvSpPr>
          <p:cNvPr id="6" name="Footer Placeholder 5"/>
          <p:cNvSpPr>
            <a:spLocks noGrp="1"/>
          </p:cNvSpPr>
          <p:nvPr>
            <p:ph type="ftr" sz="quarter" idx="11"/>
          </p:nvPr>
        </p:nvSpPr>
        <p:spPr/>
        <p:txBody>
          <a:bodyPr/>
          <a:lstStyle/>
          <a:p>
            <a:r>
              <a:rPr lang="en-US" dirty="0"/>
              <a:t>Kompetanse – Nyskapning – Livsglede </a:t>
            </a:r>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29143811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idx="1"/>
          </p:nvPr>
        </p:nvSpPr>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a:xfrm>
            <a:off x="609600" y="6356351"/>
            <a:ext cx="2844800" cy="365125"/>
          </a:xfrm>
          <a:prstGeom prst="rect">
            <a:avLst/>
          </a:prstGeom>
        </p:spPr>
        <p:txBody>
          <a:bodyPr/>
          <a:lstStyle/>
          <a:p>
            <a:fld id="{CF60002A-DB30-42AB-A563-5C4FEA27ACF5}" type="datetimeFigureOut">
              <a:rPr lang="nb-NO" smtClean="0"/>
              <a:t>08.06.2018</a:t>
            </a:fld>
            <a:endParaRPr lang="nb-NO"/>
          </a:p>
        </p:txBody>
      </p:sp>
      <p:sp>
        <p:nvSpPr>
          <p:cNvPr id="5" name="Plassholder for bunntekst 4"/>
          <p:cNvSpPr>
            <a:spLocks noGrp="1"/>
          </p:cNvSpPr>
          <p:nvPr>
            <p:ph type="ftr" sz="quarter" idx="11"/>
          </p:nvPr>
        </p:nvSpPr>
        <p:spPr>
          <a:xfrm>
            <a:off x="4165600" y="6356351"/>
            <a:ext cx="3860800" cy="365125"/>
          </a:xfrm>
          <a:prstGeom prst="rect">
            <a:avLst/>
          </a:prstGeom>
        </p:spPr>
        <p:txBody>
          <a:bodyPr/>
          <a:lstStyle/>
          <a:p>
            <a:endParaRPr lang="nb-NO"/>
          </a:p>
        </p:txBody>
      </p:sp>
      <p:sp>
        <p:nvSpPr>
          <p:cNvPr id="6" name="Plassholder for lysbildenummer 5"/>
          <p:cNvSpPr>
            <a:spLocks noGrp="1"/>
          </p:cNvSpPr>
          <p:nvPr>
            <p:ph type="sldNum" sz="quarter" idx="12"/>
          </p:nvPr>
        </p:nvSpPr>
        <p:spPr>
          <a:xfrm>
            <a:off x="8737600" y="6356351"/>
            <a:ext cx="2844800" cy="365125"/>
          </a:xfrm>
          <a:prstGeom prst="rect">
            <a:avLst/>
          </a:prstGeom>
        </p:spPr>
        <p:txBody>
          <a:bodyPr/>
          <a:lstStyle/>
          <a:p>
            <a:fld id="{A0D022D8-77CA-4753-9994-472796543B75}" type="slidenum">
              <a:rPr lang="nb-NO" smtClean="0"/>
              <a:t>‹#›</a:t>
            </a:fld>
            <a:endParaRPr lang="nb-NO"/>
          </a:p>
        </p:txBody>
      </p:sp>
    </p:spTree>
    <p:extLst>
      <p:ext uri="{BB962C8B-B14F-4D97-AF65-F5344CB8AC3E}">
        <p14:creationId xmlns:p14="http://schemas.microsoft.com/office/powerpoint/2010/main" val="13594618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nb-NO"/>
              <a:t>Klikk for å redigere tittelstil</a:t>
            </a:r>
            <a:endParaRPr lang="en-US"/>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Content Placeholder 3"/>
          <p:cNvSpPr>
            <a:spLocks noGrp="1"/>
          </p:cNvSpPr>
          <p:nvPr>
            <p:ph sz="half" idx="2"/>
          </p:nvPr>
        </p:nvSpPr>
        <p:spPr>
          <a:xfrm>
            <a:off x="1097280" y="2582334"/>
            <a:ext cx="4937760" cy="3378200"/>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Content Placeholder 5"/>
          <p:cNvSpPr>
            <a:spLocks noGrp="1"/>
          </p:cNvSpPr>
          <p:nvPr>
            <p:ph sz="quarter" idx="4"/>
          </p:nvPr>
        </p:nvSpPr>
        <p:spPr>
          <a:xfrm>
            <a:off x="6217920" y="2582334"/>
            <a:ext cx="4937760" cy="3378200"/>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7" name="Date Placeholder 6"/>
          <p:cNvSpPr>
            <a:spLocks noGrp="1"/>
          </p:cNvSpPr>
          <p:nvPr>
            <p:ph type="dt" sz="half" idx="10"/>
          </p:nvPr>
        </p:nvSpPr>
        <p:spPr/>
        <p:txBody>
          <a:bodyPr/>
          <a:lstStyle/>
          <a:p>
            <a:fld id="{1B026347-7E1F-437A-8F0E-3F4664D19459}" type="datetime1">
              <a:rPr lang="en-US" smtClean="0"/>
              <a:pPr/>
              <a:t>6/8/2018</a:t>
            </a:fld>
            <a:endParaRPr lang="en-US"/>
          </a:p>
        </p:txBody>
      </p:sp>
      <p:sp>
        <p:nvSpPr>
          <p:cNvPr id="8" name="Footer Placeholder 7"/>
          <p:cNvSpPr>
            <a:spLocks noGrp="1"/>
          </p:cNvSpPr>
          <p:nvPr>
            <p:ph type="ftr" sz="quarter" idx="11"/>
          </p:nvPr>
        </p:nvSpPr>
        <p:spPr/>
        <p:txBody>
          <a:bodyPr/>
          <a:lstStyle/>
          <a:p>
            <a:r>
              <a:rPr lang="en-US" dirty="0"/>
              <a:t>Kompetanse – Nyskapning – Livsglede </a:t>
            </a:r>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336693272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3" name="Date Placeholder 2"/>
          <p:cNvSpPr>
            <a:spLocks noGrp="1"/>
          </p:cNvSpPr>
          <p:nvPr>
            <p:ph type="dt" sz="half" idx="10"/>
          </p:nvPr>
        </p:nvSpPr>
        <p:spPr/>
        <p:txBody>
          <a:bodyPr/>
          <a:lstStyle/>
          <a:p>
            <a:fld id="{CE2ED6D9-D953-4777-AEF7-CFCEC9026C6E}" type="datetime1">
              <a:rPr lang="en-US" smtClean="0"/>
              <a:pPr/>
              <a:t>6/8/2018</a:t>
            </a:fld>
            <a:endParaRPr lang="en-US"/>
          </a:p>
        </p:txBody>
      </p:sp>
      <p:sp>
        <p:nvSpPr>
          <p:cNvPr id="4" name="Footer Placeholder 3"/>
          <p:cNvSpPr>
            <a:spLocks noGrp="1"/>
          </p:cNvSpPr>
          <p:nvPr>
            <p:ph type="ftr" sz="quarter" idx="11"/>
          </p:nvPr>
        </p:nvSpPr>
        <p:spPr/>
        <p:txBody>
          <a:bodyPr/>
          <a:lstStyle/>
          <a:p>
            <a:r>
              <a:rPr lang="en-US" dirty="0"/>
              <a:t>Kompetanse – Nyskapning – Livsglede </a:t>
            </a:r>
          </a:p>
        </p:txBody>
      </p:sp>
      <p:sp>
        <p:nvSpPr>
          <p:cNvPr id="5" name="Slide Number Placeholder 4"/>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304119527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blank" preserve="1">
  <p:cSld name="Tomt">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625B9541-AACB-4A14-A546-1F1D808A43B2}" type="datetime1">
              <a:rPr lang="en-US" smtClean="0"/>
              <a:pPr/>
              <a:t>6/8/2018</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dirty="0"/>
              <a:t>Kompetanse – Nyskapning – Livsglede </a:t>
            </a:r>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89259081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objTx" preserve="1">
  <p:cSld name="Innhold med tekst">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nb-NO"/>
              <a:t>Klikk for å redigere tittelstil</a:t>
            </a:r>
            <a:endParaRPr lang="en-US"/>
          </a:p>
        </p:txBody>
      </p:sp>
      <p:sp>
        <p:nvSpPr>
          <p:cNvPr id="3" name="Content Placeholder 2"/>
          <p:cNvSpPr>
            <a:spLocks noGrp="1"/>
          </p:cNvSpPr>
          <p:nvPr>
            <p:ph idx="1"/>
          </p:nvPr>
        </p:nvSpPr>
        <p:spPr>
          <a:xfrm>
            <a:off x="4800600" y="731520"/>
            <a:ext cx="6492240" cy="5257800"/>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BF4841F2-734E-4BA6-8C62-E3AB7D1702C6}" type="datetime1">
              <a:rPr lang="en-US" smtClean="0"/>
              <a:pPr/>
              <a:t>6/8/2018</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r>
              <a:rPr lang="en-US" dirty="0">
                <a:solidFill>
                  <a:srgbClr val="455F51"/>
                </a:solidFill>
              </a:rPr>
              <a:t>Kompetanse – Nyskapning – Livsglede </a:t>
            </a: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solidFill>
                  <a:srgbClr val="455F51"/>
                </a:solidFill>
              </a:rPr>
              <a:pPr/>
              <a:t>‹#›</a:t>
            </a:fld>
            <a:endParaRPr lang="en-US">
              <a:solidFill>
                <a:srgbClr val="455F51"/>
              </a:solidFill>
            </a:endParaRPr>
          </a:p>
        </p:txBody>
      </p:sp>
    </p:spTree>
    <p:extLst>
      <p:ext uri="{BB962C8B-B14F-4D97-AF65-F5344CB8AC3E}">
        <p14:creationId xmlns:p14="http://schemas.microsoft.com/office/powerpoint/2010/main" val="15615769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picTx" preserve="1">
  <p:cSld name="Bilde med tekst">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nb-NO"/>
              <a:t>Klikk for å redigere tittelstil</a:t>
            </a:r>
            <a:endParaRPr lang="en-US"/>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ikonet for å legge til et bilde</a:t>
            </a:r>
            <a:endParaRPr lang="en-US"/>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Date Placeholder 4"/>
          <p:cNvSpPr>
            <a:spLocks noGrp="1"/>
          </p:cNvSpPr>
          <p:nvPr>
            <p:ph type="dt" sz="half" idx="10"/>
          </p:nvPr>
        </p:nvSpPr>
        <p:spPr/>
        <p:txBody>
          <a:bodyPr/>
          <a:lstStyle/>
          <a:p>
            <a:fld id="{89A7CAD1-0971-43C6-ADF8-522A6DA158B8}" type="datetime1">
              <a:rPr lang="en-US" smtClean="0"/>
              <a:pPr/>
              <a:t>6/8/2018</a:t>
            </a:fld>
            <a:endParaRPr lang="en-US"/>
          </a:p>
        </p:txBody>
      </p:sp>
      <p:sp>
        <p:nvSpPr>
          <p:cNvPr id="6" name="Footer Placeholder 5"/>
          <p:cNvSpPr>
            <a:spLocks noGrp="1"/>
          </p:cNvSpPr>
          <p:nvPr>
            <p:ph type="ftr" sz="quarter" idx="11"/>
          </p:nvPr>
        </p:nvSpPr>
        <p:spPr/>
        <p:txBody>
          <a:bodyPr/>
          <a:lstStyle/>
          <a:p>
            <a:r>
              <a:rPr lang="en-US" dirty="0"/>
              <a:t>Kompetanse – Nyskapning – Livsglede </a:t>
            </a:r>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194518494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3" name="Vertical Text Placeholder 2"/>
          <p:cNvSpPr>
            <a:spLocks noGrp="1"/>
          </p:cNvSpPr>
          <p:nvPr>
            <p:ph type="body" orient="vert" idx="1"/>
          </p:nvPr>
        </p:nvSpPr>
        <p:spPr/>
        <p:txBody>
          <a:bodyPr vert="eaVert" lIns="45720" tIns="0" rIns="4572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10"/>
          </p:nvPr>
        </p:nvSpPr>
        <p:spPr/>
        <p:txBody>
          <a:bodyPr/>
          <a:lstStyle/>
          <a:p>
            <a:fld id="{617B385D-1568-47ED-9993-353B79C77B00}" type="datetime1">
              <a:rPr lang="en-US" smtClean="0"/>
              <a:pPr/>
              <a:t>6/8/2018</a:t>
            </a:fld>
            <a:endParaRPr lang="en-US"/>
          </a:p>
        </p:txBody>
      </p:sp>
      <p:sp>
        <p:nvSpPr>
          <p:cNvPr id="5" name="Footer Placeholder 4"/>
          <p:cNvSpPr>
            <a:spLocks noGrp="1"/>
          </p:cNvSpPr>
          <p:nvPr>
            <p:ph type="ftr" sz="quarter" idx="11"/>
          </p:nvPr>
        </p:nvSpPr>
        <p:spPr/>
        <p:txBody>
          <a:bodyPr/>
          <a:lstStyle/>
          <a:p>
            <a:r>
              <a:rPr lang="en-US" dirty="0"/>
              <a:t>Kompetanse – Nyskapning – Livsglede </a:t>
            </a:r>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242582848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vertTitleAndTx" preserve="1">
  <p:cSld name="Loddrett tittel og teks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nb-NO"/>
              <a:t>Klikk for å redigere tittelstil</a:t>
            </a:r>
            <a:endParaRPr lang="en-US"/>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10"/>
          </p:nvPr>
        </p:nvSpPr>
        <p:spPr/>
        <p:txBody>
          <a:bodyPr/>
          <a:lstStyle/>
          <a:p>
            <a:fld id="{B30D2018-4CD2-4412-BDBA-2BD554024E0E}" type="datetime1">
              <a:rPr lang="en-US" smtClean="0"/>
              <a:pPr/>
              <a:t>6/8/2018</a:t>
            </a:fld>
            <a:endParaRPr lang="en-US"/>
          </a:p>
        </p:txBody>
      </p:sp>
      <p:sp>
        <p:nvSpPr>
          <p:cNvPr id="5" name="Footer Placeholder 4"/>
          <p:cNvSpPr>
            <a:spLocks noGrp="1"/>
          </p:cNvSpPr>
          <p:nvPr>
            <p:ph type="ftr" sz="quarter" idx="11"/>
          </p:nvPr>
        </p:nvSpPr>
        <p:spPr/>
        <p:txBody>
          <a:bodyPr/>
          <a:lstStyle/>
          <a:p>
            <a:r>
              <a:rPr lang="en-US" dirty="0"/>
              <a:t>Kompetanse – Nyskapning – Livsglede </a:t>
            </a:r>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115349233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914400" y="2130426"/>
            <a:ext cx="10363200" cy="1470025"/>
          </a:xfrm>
        </p:spPr>
        <p:txBody>
          <a:bodyPr/>
          <a:lstStyle/>
          <a:p>
            <a:r>
              <a:rPr lang="nb-NO" smtClean="0"/>
              <a:t>Klikk for å redigere tittelstil</a:t>
            </a:r>
            <a:endParaRPr lang="nb-NO"/>
          </a:p>
        </p:txBody>
      </p:sp>
      <p:sp>
        <p:nvSpPr>
          <p:cNvPr id="3" name="Undertittel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b-NO" smtClean="0"/>
              <a:t>Klikk for å redigere undertittelstil i malen</a:t>
            </a:r>
            <a:endParaRPr lang="nb-NO"/>
          </a:p>
        </p:txBody>
      </p:sp>
      <p:sp>
        <p:nvSpPr>
          <p:cNvPr id="4" name="Rectangle 4"/>
          <p:cNvSpPr>
            <a:spLocks noGrp="1" noChangeArrowheads="1"/>
          </p:cNvSpPr>
          <p:nvPr>
            <p:ph type="dt" sz="half" idx="10"/>
          </p:nvPr>
        </p:nvSpPr>
        <p:spPr>
          <a:ln/>
        </p:spPr>
        <p:txBody>
          <a:bodyPr/>
          <a:lstStyle>
            <a:lvl1pPr>
              <a:defRPr/>
            </a:lvl1pPr>
          </a:lstStyle>
          <a:p>
            <a:pPr>
              <a:defRPr/>
            </a:pPr>
            <a:r>
              <a:rPr lang="nb-NO">
                <a:solidFill>
                  <a:srgbClr val="000000"/>
                </a:solidFill>
              </a:rPr>
              <a:t>10.11.11</a:t>
            </a:r>
          </a:p>
        </p:txBody>
      </p:sp>
      <p:sp>
        <p:nvSpPr>
          <p:cNvPr id="5" name="Rectangle 5"/>
          <p:cNvSpPr>
            <a:spLocks noGrp="1" noChangeArrowheads="1"/>
          </p:cNvSpPr>
          <p:nvPr>
            <p:ph type="ftr" sz="quarter" idx="11"/>
          </p:nvPr>
        </p:nvSpPr>
        <p:spPr>
          <a:ln/>
        </p:spPr>
        <p:txBody>
          <a:bodyPr/>
          <a:lstStyle>
            <a:lvl1pPr>
              <a:defRPr/>
            </a:lvl1pPr>
          </a:lstStyle>
          <a:p>
            <a:pPr>
              <a:defRPr/>
            </a:pPr>
            <a:r>
              <a:rPr lang="nb-NO">
                <a:solidFill>
                  <a:srgbClr val="000000"/>
                </a:solidFill>
              </a:rPr>
              <a:t>Kompetanse - nyskaping  livsglede</a:t>
            </a:r>
          </a:p>
        </p:txBody>
      </p:sp>
      <p:sp>
        <p:nvSpPr>
          <p:cNvPr id="6" name="Rectangle 6"/>
          <p:cNvSpPr>
            <a:spLocks noGrp="1" noChangeArrowheads="1"/>
          </p:cNvSpPr>
          <p:nvPr>
            <p:ph type="sldNum" sz="quarter" idx="12"/>
          </p:nvPr>
        </p:nvSpPr>
        <p:spPr>
          <a:ln/>
        </p:spPr>
        <p:txBody>
          <a:bodyPr/>
          <a:lstStyle>
            <a:lvl1pPr>
              <a:defRPr/>
            </a:lvl1pPr>
          </a:lstStyle>
          <a:p>
            <a:pPr>
              <a:defRPr/>
            </a:pPr>
            <a:fld id="{A63EE3DF-FA5F-4955-B53E-2B91C0721A46}" type="slidenum">
              <a:rPr lang="nb-NO" altLang="nb-NO">
                <a:solidFill>
                  <a:srgbClr val="000000"/>
                </a:solidFill>
              </a:rPr>
              <a:pPr>
                <a:defRPr/>
              </a:pPr>
              <a:t>‹#›</a:t>
            </a:fld>
            <a:endParaRPr lang="nb-NO" altLang="nb-NO">
              <a:solidFill>
                <a:srgbClr val="000000"/>
              </a:solidFill>
            </a:endParaRPr>
          </a:p>
        </p:txBody>
      </p:sp>
    </p:spTree>
    <p:extLst>
      <p:ext uri="{BB962C8B-B14F-4D97-AF65-F5344CB8AC3E}">
        <p14:creationId xmlns:p14="http://schemas.microsoft.com/office/powerpoint/2010/main" val="364519524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idx="1"/>
          </p:nvPr>
        </p:nvSpPr>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Rectangle 4"/>
          <p:cNvSpPr>
            <a:spLocks noGrp="1" noChangeArrowheads="1"/>
          </p:cNvSpPr>
          <p:nvPr>
            <p:ph type="dt" sz="half" idx="10"/>
          </p:nvPr>
        </p:nvSpPr>
        <p:spPr>
          <a:ln/>
        </p:spPr>
        <p:txBody>
          <a:bodyPr/>
          <a:lstStyle>
            <a:lvl1pPr>
              <a:defRPr/>
            </a:lvl1pPr>
          </a:lstStyle>
          <a:p>
            <a:pPr>
              <a:defRPr/>
            </a:pPr>
            <a:r>
              <a:rPr lang="nb-NO">
                <a:solidFill>
                  <a:srgbClr val="000000"/>
                </a:solidFill>
              </a:rPr>
              <a:t>10.11.11</a:t>
            </a:r>
          </a:p>
        </p:txBody>
      </p:sp>
      <p:sp>
        <p:nvSpPr>
          <p:cNvPr id="5" name="Rectangle 5"/>
          <p:cNvSpPr>
            <a:spLocks noGrp="1" noChangeArrowheads="1"/>
          </p:cNvSpPr>
          <p:nvPr>
            <p:ph type="ftr" sz="quarter" idx="11"/>
          </p:nvPr>
        </p:nvSpPr>
        <p:spPr>
          <a:ln/>
        </p:spPr>
        <p:txBody>
          <a:bodyPr/>
          <a:lstStyle>
            <a:lvl1pPr>
              <a:defRPr/>
            </a:lvl1pPr>
          </a:lstStyle>
          <a:p>
            <a:pPr>
              <a:defRPr/>
            </a:pPr>
            <a:r>
              <a:rPr lang="nb-NO">
                <a:solidFill>
                  <a:srgbClr val="000000"/>
                </a:solidFill>
              </a:rPr>
              <a:t>Kompetanse - nyskaping  livsglede</a:t>
            </a:r>
          </a:p>
        </p:txBody>
      </p:sp>
      <p:sp>
        <p:nvSpPr>
          <p:cNvPr id="6" name="Rectangle 6"/>
          <p:cNvSpPr>
            <a:spLocks noGrp="1" noChangeArrowheads="1"/>
          </p:cNvSpPr>
          <p:nvPr>
            <p:ph type="sldNum" sz="quarter" idx="12"/>
          </p:nvPr>
        </p:nvSpPr>
        <p:spPr>
          <a:ln/>
        </p:spPr>
        <p:txBody>
          <a:bodyPr/>
          <a:lstStyle>
            <a:lvl1pPr>
              <a:defRPr/>
            </a:lvl1pPr>
          </a:lstStyle>
          <a:p>
            <a:pPr>
              <a:defRPr/>
            </a:pPr>
            <a:fld id="{11139593-E6DA-4B3D-98F0-35308E2304EE}" type="slidenum">
              <a:rPr lang="nb-NO" altLang="nb-NO">
                <a:solidFill>
                  <a:srgbClr val="000000"/>
                </a:solidFill>
              </a:rPr>
              <a:pPr>
                <a:defRPr/>
              </a:pPr>
              <a:t>‹#›</a:t>
            </a:fld>
            <a:endParaRPr lang="nb-NO" altLang="nb-NO">
              <a:solidFill>
                <a:srgbClr val="000000"/>
              </a:solidFill>
            </a:endParaRPr>
          </a:p>
        </p:txBody>
      </p:sp>
    </p:spTree>
    <p:extLst>
      <p:ext uri="{BB962C8B-B14F-4D97-AF65-F5344CB8AC3E}">
        <p14:creationId xmlns:p14="http://schemas.microsoft.com/office/powerpoint/2010/main" val="96866978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963084" y="4406901"/>
            <a:ext cx="10363200" cy="1362075"/>
          </a:xfrm>
        </p:spPr>
        <p:txBody>
          <a:bodyPr anchor="t"/>
          <a:lstStyle>
            <a:lvl1pPr algn="l">
              <a:defRPr sz="4000" b="1" cap="all"/>
            </a:lvl1pPr>
          </a:lstStyle>
          <a:p>
            <a:r>
              <a:rPr lang="nb-NO" smtClean="0"/>
              <a:t>Klikk for å redigere tittelstil</a:t>
            </a:r>
            <a:endParaRPr lang="nb-NO"/>
          </a:p>
        </p:txBody>
      </p:sp>
      <p:sp>
        <p:nvSpPr>
          <p:cNvPr id="3" name="Plassholder for teks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b-NO" smtClean="0"/>
              <a:t>Klikk for å redigere tekststiler i malen</a:t>
            </a:r>
          </a:p>
        </p:txBody>
      </p:sp>
      <p:sp>
        <p:nvSpPr>
          <p:cNvPr id="4" name="Rectangle 4"/>
          <p:cNvSpPr>
            <a:spLocks noGrp="1" noChangeArrowheads="1"/>
          </p:cNvSpPr>
          <p:nvPr>
            <p:ph type="dt" sz="half" idx="10"/>
          </p:nvPr>
        </p:nvSpPr>
        <p:spPr>
          <a:ln/>
        </p:spPr>
        <p:txBody>
          <a:bodyPr/>
          <a:lstStyle>
            <a:lvl1pPr>
              <a:defRPr/>
            </a:lvl1pPr>
          </a:lstStyle>
          <a:p>
            <a:pPr>
              <a:defRPr/>
            </a:pPr>
            <a:r>
              <a:rPr lang="nb-NO">
                <a:solidFill>
                  <a:srgbClr val="000000"/>
                </a:solidFill>
              </a:rPr>
              <a:t>10.11.11</a:t>
            </a:r>
          </a:p>
        </p:txBody>
      </p:sp>
      <p:sp>
        <p:nvSpPr>
          <p:cNvPr id="5" name="Rectangle 5"/>
          <p:cNvSpPr>
            <a:spLocks noGrp="1" noChangeArrowheads="1"/>
          </p:cNvSpPr>
          <p:nvPr>
            <p:ph type="ftr" sz="quarter" idx="11"/>
          </p:nvPr>
        </p:nvSpPr>
        <p:spPr>
          <a:ln/>
        </p:spPr>
        <p:txBody>
          <a:bodyPr/>
          <a:lstStyle>
            <a:lvl1pPr>
              <a:defRPr/>
            </a:lvl1pPr>
          </a:lstStyle>
          <a:p>
            <a:pPr>
              <a:defRPr/>
            </a:pPr>
            <a:r>
              <a:rPr lang="nb-NO">
                <a:solidFill>
                  <a:srgbClr val="000000"/>
                </a:solidFill>
              </a:rPr>
              <a:t>Kompetanse - nyskaping  livsglede</a:t>
            </a:r>
          </a:p>
        </p:txBody>
      </p:sp>
      <p:sp>
        <p:nvSpPr>
          <p:cNvPr id="6" name="Rectangle 6"/>
          <p:cNvSpPr>
            <a:spLocks noGrp="1" noChangeArrowheads="1"/>
          </p:cNvSpPr>
          <p:nvPr>
            <p:ph type="sldNum" sz="quarter" idx="12"/>
          </p:nvPr>
        </p:nvSpPr>
        <p:spPr>
          <a:ln/>
        </p:spPr>
        <p:txBody>
          <a:bodyPr/>
          <a:lstStyle>
            <a:lvl1pPr>
              <a:defRPr/>
            </a:lvl1pPr>
          </a:lstStyle>
          <a:p>
            <a:pPr>
              <a:defRPr/>
            </a:pPr>
            <a:fld id="{AC9F7A68-3A1D-4378-BFA3-0A37746C3F2F}" type="slidenum">
              <a:rPr lang="nb-NO" altLang="nb-NO">
                <a:solidFill>
                  <a:srgbClr val="000000"/>
                </a:solidFill>
              </a:rPr>
              <a:pPr>
                <a:defRPr/>
              </a:pPr>
              <a:t>‹#›</a:t>
            </a:fld>
            <a:endParaRPr lang="nb-NO" altLang="nb-NO">
              <a:solidFill>
                <a:srgbClr val="000000"/>
              </a:solidFill>
            </a:endParaRPr>
          </a:p>
        </p:txBody>
      </p:sp>
    </p:spTree>
    <p:extLst>
      <p:ext uri="{BB962C8B-B14F-4D97-AF65-F5344CB8AC3E}">
        <p14:creationId xmlns:p14="http://schemas.microsoft.com/office/powerpoint/2010/main" val="23048985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cSld name="Tomt">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a:xfrm>
            <a:off x="1097280" y="6459785"/>
            <a:ext cx="2472271" cy="365125"/>
          </a:xfrm>
          <a:prstGeom prst="rect">
            <a:avLst/>
          </a:prstGeom>
        </p:spPr>
        <p:txBody>
          <a:bodyPr/>
          <a:lstStyle/>
          <a:p>
            <a:fld id="{625B9541-AACB-4A14-A546-1F1D808A43B2}" type="datetime1">
              <a:rPr lang="en-US" smtClean="0"/>
              <a:t>6/8/2018</a:t>
            </a:fld>
            <a:endParaRPr lang="en-US"/>
          </a:p>
        </p:txBody>
      </p:sp>
      <p:sp>
        <p:nvSpPr>
          <p:cNvPr id="8" name="Footer Placeholder 7"/>
          <p:cNvSpPr>
            <a:spLocks noGrp="1"/>
          </p:cNvSpPr>
          <p:nvPr>
            <p:ph type="ftr" sz="quarter" idx="11"/>
          </p:nvPr>
        </p:nvSpPr>
        <p:spPr>
          <a:xfrm>
            <a:off x="3686185" y="6459785"/>
            <a:ext cx="4822804" cy="365125"/>
          </a:xfrm>
          <a:prstGeom prst="rect">
            <a:avLst/>
          </a:prstGeom>
        </p:spPr>
        <p:txBody>
          <a:bodyPr/>
          <a:lstStyle>
            <a:lvl1pPr>
              <a:defRPr>
                <a:solidFill>
                  <a:srgbClr val="FFFFFF"/>
                </a:solidFill>
              </a:defRPr>
            </a:lvl1pPr>
          </a:lstStyle>
          <a:p>
            <a:r>
              <a:rPr lang="en-US" dirty="0"/>
              <a:t>Kompetanse – Nyskapning – Livsglede </a:t>
            </a:r>
          </a:p>
        </p:txBody>
      </p:sp>
      <p:sp>
        <p:nvSpPr>
          <p:cNvPr id="9" name="Slide Number Placeholder 8"/>
          <p:cNvSpPr>
            <a:spLocks noGrp="1"/>
          </p:cNvSpPr>
          <p:nvPr>
            <p:ph type="sldNum" sz="quarter" idx="12"/>
          </p:nvPr>
        </p:nvSpPr>
        <p:spPr>
          <a:xfrm>
            <a:off x="9900458" y="6459785"/>
            <a:ext cx="1312025" cy="365125"/>
          </a:xfrm>
          <a:prstGeom prst="rect">
            <a:avLst/>
          </a:prstGeom>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50066691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innhold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Rectangle 4"/>
          <p:cNvSpPr>
            <a:spLocks noGrp="1" noChangeArrowheads="1"/>
          </p:cNvSpPr>
          <p:nvPr>
            <p:ph type="dt" sz="half" idx="10"/>
          </p:nvPr>
        </p:nvSpPr>
        <p:spPr>
          <a:ln/>
        </p:spPr>
        <p:txBody>
          <a:bodyPr/>
          <a:lstStyle>
            <a:lvl1pPr>
              <a:defRPr/>
            </a:lvl1pPr>
          </a:lstStyle>
          <a:p>
            <a:pPr>
              <a:defRPr/>
            </a:pPr>
            <a:r>
              <a:rPr lang="nb-NO">
                <a:solidFill>
                  <a:srgbClr val="000000"/>
                </a:solidFill>
              </a:rPr>
              <a:t>10.11.11</a:t>
            </a:r>
          </a:p>
        </p:txBody>
      </p:sp>
      <p:sp>
        <p:nvSpPr>
          <p:cNvPr id="6" name="Rectangle 5"/>
          <p:cNvSpPr>
            <a:spLocks noGrp="1" noChangeArrowheads="1"/>
          </p:cNvSpPr>
          <p:nvPr>
            <p:ph type="ftr" sz="quarter" idx="11"/>
          </p:nvPr>
        </p:nvSpPr>
        <p:spPr>
          <a:ln/>
        </p:spPr>
        <p:txBody>
          <a:bodyPr/>
          <a:lstStyle>
            <a:lvl1pPr>
              <a:defRPr/>
            </a:lvl1pPr>
          </a:lstStyle>
          <a:p>
            <a:pPr>
              <a:defRPr/>
            </a:pPr>
            <a:r>
              <a:rPr lang="nb-NO">
                <a:solidFill>
                  <a:srgbClr val="000000"/>
                </a:solidFill>
              </a:rPr>
              <a:t>Kompetanse - nyskaping  livsglede</a:t>
            </a:r>
          </a:p>
        </p:txBody>
      </p:sp>
      <p:sp>
        <p:nvSpPr>
          <p:cNvPr id="7" name="Rectangle 6"/>
          <p:cNvSpPr>
            <a:spLocks noGrp="1" noChangeArrowheads="1"/>
          </p:cNvSpPr>
          <p:nvPr>
            <p:ph type="sldNum" sz="quarter" idx="12"/>
          </p:nvPr>
        </p:nvSpPr>
        <p:spPr>
          <a:ln/>
        </p:spPr>
        <p:txBody>
          <a:bodyPr/>
          <a:lstStyle>
            <a:lvl1pPr>
              <a:defRPr/>
            </a:lvl1pPr>
          </a:lstStyle>
          <a:p>
            <a:pPr>
              <a:defRPr/>
            </a:pPr>
            <a:fld id="{09E003D3-9BBD-4C88-A2BF-235045540BFB}" type="slidenum">
              <a:rPr lang="nb-NO" altLang="nb-NO">
                <a:solidFill>
                  <a:srgbClr val="000000"/>
                </a:solidFill>
              </a:rPr>
              <a:pPr>
                <a:defRPr/>
              </a:pPr>
              <a:t>‹#›</a:t>
            </a:fld>
            <a:endParaRPr lang="nb-NO" altLang="nb-NO">
              <a:solidFill>
                <a:srgbClr val="000000"/>
              </a:solidFill>
            </a:endParaRPr>
          </a:p>
        </p:txBody>
      </p:sp>
    </p:spTree>
    <p:extLst>
      <p:ext uri="{BB962C8B-B14F-4D97-AF65-F5344CB8AC3E}">
        <p14:creationId xmlns:p14="http://schemas.microsoft.com/office/powerpoint/2010/main" val="236156704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smtClean="0"/>
              <a:t>Klikk for å redigere tittelstil</a:t>
            </a:r>
            <a:endParaRPr lang="nb-NO"/>
          </a:p>
        </p:txBody>
      </p:sp>
      <p:sp>
        <p:nvSpPr>
          <p:cNvPr id="3" name="Plassholder f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4" name="Plassholder for innhol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6" name="Plassholder for innhol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7" name="Rectangle 4"/>
          <p:cNvSpPr>
            <a:spLocks noGrp="1" noChangeArrowheads="1"/>
          </p:cNvSpPr>
          <p:nvPr>
            <p:ph type="dt" sz="half" idx="10"/>
          </p:nvPr>
        </p:nvSpPr>
        <p:spPr>
          <a:ln/>
        </p:spPr>
        <p:txBody>
          <a:bodyPr/>
          <a:lstStyle>
            <a:lvl1pPr>
              <a:defRPr/>
            </a:lvl1pPr>
          </a:lstStyle>
          <a:p>
            <a:pPr>
              <a:defRPr/>
            </a:pPr>
            <a:r>
              <a:rPr lang="nb-NO">
                <a:solidFill>
                  <a:srgbClr val="000000"/>
                </a:solidFill>
              </a:rPr>
              <a:t>10.11.11</a:t>
            </a:r>
          </a:p>
        </p:txBody>
      </p:sp>
      <p:sp>
        <p:nvSpPr>
          <p:cNvPr id="8" name="Rectangle 5"/>
          <p:cNvSpPr>
            <a:spLocks noGrp="1" noChangeArrowheads="1"/>
          </p:cNvSpPr>
          <p:nvPr>
            <p:ph type="ftr" sz="quarter" idx="11"/>
          </p:nvPr>
        </p:nvSpPr>
        <p:spPr>
          <a:ln/>
        </p:spPr>
        <p:txBody>
          <a:bodyPr/>
          <a:lstStyle>
            <a:lvl1pPr>
              <a:defRPr/>
            </a:lvl1pPr>
          </a:lstStyle>
          <a:p>
            <a:pPr>
              <a:defRPr/>
            </a:pPr>
            <a:r>
              <a:rPr lang="nb-NO">
                <a:solidFill>
                  <a:srgbClr val="000000"/>
                </a:solidFill>
              </a:rPr>
              <a:t>Kompetanse - nyskaping  livsglede</a:t>
            </a:r>
          </a:p>
        </p:txBody>
      </p:sp>
      <p:sp>
        <p:nvSpPr>
          <p:cNvPr id="9" name="Rectangle 6"/>
          <p:cNvSpPr>
            <a:spLocks noGrp="1" noChangeArrowheads="1"/>
          </p:cNvSpPr>
          <p:nvPr>
            <p:ph type="sldNum" sz="quarter" idx="12"/>
          </p:nvPr>
        </p:nvSpPr>
        <p:spPr>
          <a:ln/>
        </p:spPr>
        <p:txBody>
          <a:bodyPr/>
          <a:lstStyle>
            <a:lvl1pPr>
              <a:defRPr/>
            </a:lvl1pPr>
          </a:lstStyle>
          <a:p>
            <a:pPr>
              <a:defRPr/>
            </a:pPr>
            <a:fld id="{9BE9616F-C97C-4A4E-8C33-FAD64A46062D}" type="slidenum">
              <a:rPr lang="nb-NO" altLang="nb-NO">
                <a:solidFill>
                  <a:srgbClr val="000000"/>
                </a:solidFill>
              </a:rPr>
              <a:pPr>
                <a:defRPr/>
              </a:pPr>
              <a:t>‹#›</a:t>
            </a:fld>
            <a:endParaRPr lang="nb-NO" altLang="nb-NO">
              <a:solidFill>
                <a:srgbClr val="000000"/>
              </a:solidFill>
            </a:endParaRPr>
          </a:p>
        </p:txBody>
      </p:sp>
    </p:spTree>
    <p:extLst>
      <p:ext uri="{BB962C8B-B14F-4D97-AF65-F5344CB8AC3E}">
        <p14:creationId xmlns:p14="http://schemas.microsoft.com/office/powerpoint/2010/main" val="205294817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Rectangle 4"/>
          <p:cNvSpPr>
            <a:spLocks noGrp="1" noChangeArrowheads="1"/>
          </p:cNvSpPr>
          <p:nvPr>
            <p:ph type="dt" sz="half" idx="10"/>
          </p:nvPr>
        </p:nvSpPr>
        <p:spPr>
          <a:ln/>
        </p:spPr>
        <p:txBody>
          <a:bodyPr/>
          <a:lstStyle>
            <a:lvl1pPr>
              <a:defRPr/>
            </a:lvl1pPr>
          </a:lstStyle>
          <a:p>
            <a:pPr>
              <a:defRPr/>
            </a:pPr>
            <a:r>
              <a:rPr lang="nb-NO">
                <a:solidFill>
                  <a:srgbClr val="000000"/>
                </a:solidFill>
              </a:rPr>
              <a:t>10.11.11</a:t>
            </a:r>
          </a:p>
        </p:txBody>
      </p:sp>
      <p:sp>
        <p:nvSpPr>
          <p:cNvPr id="4" name="Rectangle 5"/>
          <p:cNvSpPr>
            <a:spLocks noGrp="1" noChangeArrowheads="1"/>
          </p:cNvSpPr>
          <p:nvPr>
            <p:ph type="ftr" sz="quarter" idx="11"/>
          </p:nvPr>
        </p:nvSpPr>
        <p:spPr>
          <a:ln/>
        </p:spPr>
        <p:txBody>
          <a:bodyPr/>
          <a:lstStyle>
            <a:lvl1pPr>
              <a:defRPr/>
            </a:lvl1pPr>
          </a:lstStyle>
          <a:p>
            <a:pPr>
              <a:defRPr/>
            </a:pPr>
            <a:r>
              <a:rPr lang="nb-NO">
                <a:solidFill>
                  <a:srgbClr val="000000"/>
                </a:solidFill>
              </a:rPr>
              <a:t>Kompetanse - nyskaping  livsglede</a:t>
            </a:r>
          </a:p>
        </p:txBody>
      </p:sp>
      <p:sp>
        <p:nvSpPr>
          <p:cNvPr id="5" name="Rectangle 6"/>
          <p:cNvSpPr>
            <a:spLocks noGrp="1" noChangeArrowheads="1"/>
          </p:cNvSpPr>
          <p:nvPr>
            <p:ph type="sldNum" sz="quarter" idx="12"/>
          </p:nvPr>
        </p:nvSpPr>
        <p:spPr>
          <a:ln/>
        </p:spPr>
        <p:txBody>
          <a:bodyPr/>
          <a:lstStyle>
            <a:lvl1pPr>
              <a:defRPr/>
            </a:lvl1pPr>
          </a:lstStyle>
          <a:p>
            <a:pPr>
              <a:defRPr/>
            </a:pPr>
            <a:fld id="{18F06A61-1B27-4526-8951-DF25CB4518B2}" type="slidenum">
              <a:rPr lang="nb-NO" altLang="nb-NO">
                <a:solidFill>
                  <a:srgbClr val="000000"/>
                </a:solidFill>
              </a:rPr>
              <a:pPr>
                <a:defRPr/>
              </a:pPr>
              <a:t>‹#›</a:t>
            </a:fld>
            <a:endParaRPr lang="nb-NO" altLang="nb-NO">
              <a:solidFill>
                <a:srgbClr val="000000"/>
              </a:solidFill>
            </a:endParaRPr>
          </a:p>
        </p:txBody>
      </p:sp>
    </p:spTree>
    <p:extLst>
      <p:ext uri="{BB962C8B-B14F-4D97-AF65-F5344CB8AC3E}">
        <p14:creationId xmlns:p14="http://schemas.microsoft.com/office/powerpoint/2010/main" val="32002315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nb-NO">
                <a:solidFill>
                  <a:srgbClr val="000000"/>
                </a:solidFill>
              </a:rPr>
              <a:t>10.11.11</a:t>
            </a:r>
          </a:p>
        </p:txBody>
      </p:sp>
      <p:sp>
        <p:nvSpPr>
          <p:cNvPr id="3" name="Rectangle 5"/>
          <p:cNvSpPr>
            <a:spLocks noGrp="1" noChangeArrowheads="1"/>
          </p:cNvSpPr>
          <p:nvPr>
            <p:ph type="ftr" sz="quarter" idx="11"/>
          </p:nvPr>
        </p:nvSpPr>
        <p:spPr>
          <a:ln/>
        </p:spPr>
        <p:txBody>
          <a:bodyPr/>
          <a:lstStyle>
            <a:lvl1pPr>
              <a:defRPr/>
            </a:lvl1pPr>
          </a:lstStyle>
          <a:p>
            <a:pPr>
              <a:defRPr/>
            </a:pPr>
            <a:r>
              <a:rPr lang="nb-NO">
                <a:solidFill>
                  <a:srgbClr val="000000"/>
                </a:solidFill>
              </a:rPr>
              <a:t>Kompetanse - nyskaping  livsglede</a:t>
            </a:r>
          </a:p>
        </p:txBody>
      </p:sp>
      <p:sp>
        <p:nvSpPr>
          <p:cNvPr id="4" name="Rectangle 6"/>
          <p:cNvSpPr>
            <a:spLocks noGrp="1" noChangeArrowheads="1"/>
          </p:cNvSpPr>
          <p:nvPr>
            <p:ph type="sldNum" sz="quarter" idx="12"/>
          </p:nvPr>
        </p:nvSpPr>
        <p:spPr>
          <a:ln/>
        </p:spPr>
        <p:txBody>
          <a:bodyPr/>
          <a:lstStyle>
            <a:lvl1pPr>
              <a:defRPr/>
            </a:lvl1pPr>
          </a:lstStyle>
          <a:p>
            <a:pPr>
              <a:defRPr/>
            </a:pPr>
            <a:fld id="{0B6F7F4B-FD11-4200-B84F-E023780819D1}" type="slidenum">
              <a:rPr lang="nb-NO" altLang="nb-NO">
                <a:solidFill>
                  <a:srgbClr val="000000"/>
                </a:solidFill>
              </a:rPr>
              <a:pPr>
                <a:defRPr/>
              </a:pPr>
              <a:t>‹#›</a:t>
            </a:fld>
            <a:endParaRPr lang="nb-NO" altLang="nb-NO">
              <a:solidFill>
                <a:srgbClr val="000000"/>
              </a:solidFill>
            </a:endParaRPr>
          </a:p>
        </p:txBody>
      </p:sp>
    </p:spTree>
    <p:extLst>
      <p:ext uri="{BB962C8B-B14F-4D97-AF65-F5344CB8AC3E}">
        <p14:creationId xmlns:p14="http://schemas.microsoft.com/office/powerpoint/2010/main" val="189019347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09601" y="273050"/>
            <a:ext cx="4011084" cy="1162050"/>
          </a:xfrm>
        </p:spPr>
        <p:txBody>
          <a:bodyPr anchor="b"/>
          <a:lstStyle>
            <a:lvl1pPr algn="l">
              <a:defRPr sz="2000" b="1"/>
            </a:lvl1pPr>
          </a:lstStyle>
          <a:p>
            <a:r>
              <a:rPr lang="nb-NO" smtClean="0"/>
              <a:t>Klikk for å redigere tittelstil</a:t>
            </a:r>
            <a:endParaRPr lang="nb-NO"/>
          </a:p>
        </p:txBody>
      </p:sp>
      <p:sp>
        <p:nvSpPr>
          <p:cNvPr id="3" name="Plassholder for innhol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Rectangle 4"/>
          <p:cNvSpPr>
            <a:spLocks noGrp="1" noChangeArrowheads="1"/>
          </p:cNvSpPr>
          <p:nvPr>
            <p:ph type="dt" sz="half" idx="10"/>
          </p:nvPr>
        </p:nvSpPr>
        <p:spPr>
          <a:ln/>
        </p:spPr>
        <p:txBody>
          <a:bodyPr/>
          <a:lstStyle>
            <a:lvl1pPr>
              <a:defRPr/>
            </a:lvl1pPr>
          </a:lstStyle>
          <a:p>
            <a:pPr>
              <a:defRPr/>
            </a:pPr>
            <a:r>
              <a:rPr lang="nb-NO">
                <a:solidFill>
                  <a:srgbClr val="000000"/>
                </a:solidFill>
              </a:rPr>
              <a:t>10.11.11</a:t>
            </a:r>
          </a:p>
        </p:txBody>
      </p:sp>
      <p:sp>
        <p:nvSpPr>
          <p:cNvPr id="6" name="Rectangle 5"/>
          <p:cNvSpPr>
            <a:spLocks noGrp="1" noChangeArrowheads="1"/>
          </p:cNvSpPr>
          <p:nvPr>
            <p:ph type="ftr" sz="quarter" idx="11"/>
          </p:nvPr>
        </p:nvSpPr>
        <p:spPr>
          <a:ln/>
        </p:spPr>
        <p:txBody>
          <a:bodyPr/>
          <a:lstStyle>
            <a:lvl1pPr>
              <a:defRPr/>
            </a:lvl1pPr>
          </a:lstStyle>
          <a:p>
            <a:pPr>
              <a:defRPr/>
            </a:pPr>
            <a:r>
              <a:rPr lang="nb-NO">
                <a:solidFill>
                  <a:srgbClr val="000000"/>
                </a:solidFill>
              </a:rPr>
              <a:t>Kompetanse - nyskaping  livsglede</a:t>
            </a:r>
          </a:p>
        </p:txBody>
      </p:sp>
      <p:sp>
        <p:nvSpPr>
          <p:cNvPr id="7" name="Rectangle 6"/>
          <p:cNvSpPr>
            <a:spLocks noGrp="1" noChangeArrowheads="1"/>
          </p:cNvSpPr>
          <p:nvPr>
            <p:ph type="sldNum" sz="quarter" idx="12"/>
          </p:nvPr>
        </p:nvSpPr>
        <p:spPr>
          <a:ln/>
        </p:spPr>
        <p:txBody>
          <a:bodyPr/>
          <a:lstStyle>
            <a:lvl1pPr>
              <a:defRPr/>
            </a:lvl1pPr>
          </a:lstStyle>
          <a:p>
            <a:pPr>
              <a:defRPr/>
            </a:pPr>
            <a:fld id="{DEF833C8-4C9E-47E2-B402-0210C93C0875}" type="slidenum">
              <a:rPr lang="nb-NO" altLang="nb-NO">
                <a:solidFill>
                  <a:srgbClr val="000000"/>
                </a:solidFill>
              </a:rPr>
              <a:pPr>
                <a:defRPr/>
              </a:pPr>
              <a:t>‹#›</a:t>
            </a:fld>
            <a:endParaRPr lang="nb-NO" altLang="nb-NO">
              <a:solidFill>
                <a:srgbClr val="000000"/>
              </a:solidFill>
            </a:endParaRPr>
          </a:p>
        </p:txBody>
      </p:sp>
    </p:spTree>
    <p:extLst>
      <p:ext uri="{BB962C8B-B14F-4D97-AF65-F5344CB8AC3E}">
        <p14:creationId xmlns:p14="http://schemas.microsoft.com/office/powerpoint/2010/main" val="362848370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2389717" y="4800600"/>
            <a:ext cx="7315200" cy="566738"/>
          </a:xfrm>
        </p:spPr>
        <p:txBody>
          <a:bodyPr anchor="b"/>
          <a:lstStyle>
            <a:lvl1pPr algn="l">
              <a:defRPr sz="2000" b="1"/>
            </a:lvl1pPr>
          </a:lstStyle>
          <a:p>
            <a:r>
              <a:rPr lang="nb-NO" smtClean="0"/>
              <a:t>Klikk for å redigere tittelstil</a:t>
            </a:r>
            <a:endParaRPr lang="nb-NO"/>
          </a:p>
        </p:txBody>
      </p:sp>
      <p:sp>
        <p:nvSpPr>
          <p:cNvPr id="3" name="Plassholder for bild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b-NO" noProof="0" smtClean="0"/>
          </a:p>
        </p:txBody>
      </p:sp>
      <p:sp>
        <p:nvSpPr>
          <p:cNvPr id="4" name="Plassholder f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Rectangle 4"/>
          <p:cNvSpPr>
            <a:spLocks noGrp="1" noChangeArrowheads="1"/>
          </p:cNvSpPr>
          <p:nvPr>
            <p:ph type="dt" sz="half" idx="10"/>
          </p:nvPr>
        </p:nvSpPr>
        <p:spPr>
          <a:ln/>
        </p:spPr>
        <p:txBody>
          <a:bodyPr/>
          <a:lstStyle>
            <a:lvl1pPr>
              <a:defRPr/>
            </a:lvl1pPr>
          </a:lstStyle>
          <a:p>
            <a:pPr>
              <a:defRPr/>
            </a:pPr>
            <a:r>
              <a:rPr lang="nb-NO">
                <a:solidFill>
                  <a:srgbClr val="000000"/>
                </a:solidFill>
              </a:rPr>
              <a:t>10.11.11</a:t>
            </a:r>
          </a:p>
        </p:txBody>
      </p:sp>
      <p:sp>
        <p:nvSpPr>
          <p:cNvPr id="6" name="Rectangle 5"/>
          <p:cNvSpPr>
            <a:spLocks noGrp="1" noChangeArrowheads="1"/>
          </p:cNvSpPr>
          <p:nvPr>
            <p:ph type="ftr" sz="quarter" idx="11"/>
          </p:nvPr>
        </p:nvSpPr>
        <p:spPr>
          <a:ln/>
        </p:spPr>
        <p:txBody>
          <a:bodyPr/>
          <a:lstStyle>
            <a:lvl1pPr>
              <a:defRPr/>
            </a:lvl1pPr>
          </a:lstStyle>
          <a:p>
            <a:pPr>
              <a:defRPr/>
            </a:pPr>
            <a:r>
              <a:rPr lang="nb-NO">
                <a:solidFill>
                  <a:srgbClr val="000000"/>
                </a:solidFill>
              </a:rPr>
              <a:t>Kompetanse - nyskaping  livsglede</a:t>
            </a:r>
          </a:p>
        </p:txBody>
      </p:sp>
      <p:sp>
        <p:nvSpPr>
          <p:cNvPr id="7" name="Rectangle 6"/>
          <p:cNvSpPr>
            <a:spLocks noGrp="1" noChangeArrowheads="1"/>
          </p:cNvSpPr>
          <p:nvPr>
            <p:ph type="sldNum" sz="quarter" idx="12"/>
          </p:nvPr>
        </p:nvSpPr>
        <p:spPr>
          <a:ln/>
        </p:spPr>
        <p:txBody>
          <a:bodyPr/>
          <a:lstStyle>
            <a:lvl1pPr>
              <a:defRPr/>
            </a:lvl1pPr>
          </a:lstStyle>
          <a:p>
            <a:pPr>
              <a:defRPr/>
            </a:pPr>
            <a:fld id="{2F82D3F5-71F2-438A-B52D-E947DA86DE6C}" type="slidenum">
              <a:rPr lang="nb-NO" altLang="nb-NO">
                <a:solidFill>
                  <a:srgbClr val="000000"/>
                </a:solidFill>
              </a:rPr>
              <a:pPr>
                <a:defRPr/>
              </a:pPr>
              <a:t>‹#›</a:t>
            </a:fld>
            <a:endParaRPr lang="nb-NO" altLang="nb-NO">
              <a:solidFill>
                <a:srgbClr val="000000"/>
              </a:solidFill>
            </a:endParaRPr>
          </a:p>
        </p:txBody>
      </p:sp>
    </p:spTree>
    <p:extLst>
      <p:ext uri="{BB962C8B-B14F-4D97-AF65-F5344CB8AC3E}">
        <p14:creationId xmlns:p14="http://schemas.microsoft.com/office/powerpoint/2010/main" val="205473506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loddrett tekst 2"/>
          <p:cNvSpPr>
            <a:spLocks noGrp="1"/>
          </p:cNvSpPr>
          <p:nvPr>
            <p:ph type="body" orient="vert" idx="1"/>
          </p:nvPr>
        </p:nvSpPr>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Rectangle 4"/>
          <p:cNvSpPr>
            <a:spLocks noGrp="1" noChangeArrowheads="1"/>
          </p:cNvSpPr>
          <p:nvPr>
            <p:ph type="dt" sz="half" idx="10"/>
          </p:nvPr>
        </p:nvSpPr>
        <p:spPr>
          <a:ln/>
        </p:spPr>
        <p:txBody>
          <a:bodyPr/>
          <a:lstStyle>
            <a:lvl1pPr>
              <a:defRPr/>
            </a:lvl1pPr>
          </a:lstStyle>
          <a:p>
            <a:pPr>
              <a:defRPr/>
            </a:pPr>
            <a:r>
              <a:rPr lang="nb-NO">
                <a:solidFill>
                  <a:srgbClr val="000000"/>
                </a:solidFill>
              </a:rPr>
              <a:t>10.11.11</a:t>
            </a:r>
          </a:p>
        </p:txBody>
      </p:sp>
      <p:sp>
        <p:nvSpPr>
          <p:cNvPr id="5" name="Rectangle 5"/>
          <p:cNvSpPr>
            <a:spLocks noGrp="1" noChangeArrowheads="1"/>
          </p:cNvSpPr>
          <p:nvPr>
            <p:ph type="ftr" sz="quarter" idx="11"/>
          </p:nvPr>
        </p:nvSpPr>
        <p:spPr>
          <a:ln/>
        </p:spPr>
        <p:txBody>
          <a:bodyPr/>
          <a:lstStyle>
            <a:lvl1pPr>
              <a:defRPr/>
            </a:lvl1pPr>
          </a:lstStyle>
          <a:p>
            <a:pPr>
              <a:defRPr/>
            </a:pPr>
            <a:r>
              <a:rPr lang="nb-NO">
                <a:solidFill>
                  <a:srgbClr val="000000"/>
                </a:solidFill>
              </a:rPr>
              <a:t>Kompetanse - nyskaping  livsglede</a:t>
            </a:r>
          </a:p>
        </p:txBody>
      </p:sp>
      <p:sp>
        <p:nvSpPr>
          <p:cNvPr id="6" name="Rectangle 6"/>
          <p:cNvSpPr>
            <a:spLocks noGrp="1" noChangeArrowheads="1"/>
          </p:cNvSpPr>
          <p:nvPr>
            <p:ph type="sldNum" sz="quarter" idx="12"/>
          </p:nvPr>
        </p:nvSpPr>
        <p:spPr>
          <a:ln/>
        </p:spPr>
        <p:txBody>
          <a:bodyPr/>
          <a:lstStyle>
            <a:lvl1pPr>
              <a:defRPr/>
            </a:lvl1pPr>
          </a:lstStyle>
          <a:p>
            <a:pPr>
              <a:defRPr/>
            </a:pPr>
            <a:fld id="{48C8CC25-668D-4611-A2C2-BB7DD98E9353}" type="slidenum">
              <a:rPr lang="nb-NO" altLang="nb-NO">
                <a:solidFill>
                  <a:srgbClr val="000000"/>
                </a:solidFill>
              </a:rPr>
              <a:pPr>
                <a:defRPr/>
              </a:pPr>
              <a:t>‹#›</a:t>
            </a:fld>
            <a:endParaRPr lang="nb-NO" altLang="nb-NO">
              <a:solidFill>
                <a:srgbClr val="000000"/>
              </a:solidFill>
            </a:endParaRPr>
          </a:p>
        </p:txBody>
      </p:sp>
    </p:spTree>
    <p:extLst>
      <p:ext uri="{BB962C8B-B14F-4D97-AF65-F5344CB8AC3E}">
        <p14:creationId xmlns:p14="http://schemas.microsoft.com/office/powerpoint/2010/main" val="360417790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839200" y="274639"/>
            <a:ext cx="2743200" cy="5851525"/>
          </a:xfrm>
        </p:spPr>
        <p:txBody>
          <a:bodyPr vert="eaVert"/>
          <a:lstStyle/>
          <a:p>
            <a:r>
              <a:rPr lang="nb-NO" smtClean="0"/>
              <a:t>Klikk for å redigere tittelstil</a:t>
            </a:r>
            <a:endParaRPr lang="nb-NO"/>
          </a:p>
        </p:txBody>
      </p:sp>
      <p:sp>
        <p:nvSpPr>
          <p:cNvPr id="3" name="Plassholder for loddrett tekst 2"/>
          <p:cNvSpPr>
            <a:spLocks noGrp="1"/>
          </p:cNvSpPr>
          <p:nvPr>
            <p:ph type="body" orient="vert" idx="1"/>
          </p:nvPr>
        </p:nvSpPr>
        <p:spPr>
          <a:xfrm>
            <a:off x="609600" y="274639"/>
            <a:ext cx="8026400" cy="5851525"/>
          </a:xfrm>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Rectangle 4"/>
          <p:cNvSpPr>
            <a:spLocks noGrp="1" noChangeArrowheads="1"/>
          </p:cNvSpPr>
          <p:nvPr>
            <p:ph type="dt" sz="half" idx="10"/>
          </p:nvPr>
        </p:nvSpPr>
        <p:spPr>
          <a:ln/>
        </p:spPr>
        <p:txBody>
          <a:bodyPr/>
          <a:lstStyle>
            <a:lvl1pPr>
              <a:defRPr/>
            </a:lvl1pPr>
          </a:lstStyle>
          <a:p>
            <a:pPr>
              <a:defRPr/>
            </a:pPr>
            <a:r>
              <a:rPr lang="nb-NO">
                <a:solidFill>
                  <a:srgbClr val="000000"/>
                </a:solidFill>
              </a:rPr>
              <a:t>10.11.11</a:t>
            </a:r>
          </a:p>
        </p:txBody>
      </p:sp>
      <p:sp>
        <p:nvSpPr>
          <p:cNvPr id="5" name="Rectangle 5"/>
          <p:cNvSpPr>
            <a:spLocks noGrp="1" noChangeArrowheads="1"/>
          </p:cNvSpPr>
          <p:nvPr>
            <p:ph type="ftr" sz="quarter" idx="11"/>
          </p:nvPr>
        </p:nvSpPr>
        <p:spPr>
          <a:ln/>
        </p:spPr>
        <p:txBody>
          <a:bodyPr/>
          <a:lstStyle>
            <a:lvl1pPr>
              <a:defRPr/>
            </a:lvl1pPr>
          </a:lstStyle>
          <a:p>
            <a:pPr>
              <a:defRPr/>
            </a:pPr>
            <a:r>
              <a:rPr lang="nb-NO">
                <a:solidFill>
                  <a:srgbClr val="000000"/>
                </a:solidFill>
              </a:rPr>
              <a:t>Kompetanse - nyskaping  livsglede</a:t>
            </a:r>
          </a:p>
        </p:txBody>
      </p:sp>
      <p:sp>
        <p:nvSpPr>
          <p:cNvPr id="6" name="Rectangle 6"/>
          <p:cNvSpPr>
            <a:spLocks noGrp="1" noChangeArrowheads="1"/>
          </p:cNvSpPr>
          <p:nvPr>
            <p:ph type="sldNum" sz="quarter" idx="12"/>
          </p:nvPr>
        </p:nvSpPr>
        <p:spPr>
          <a:ln/>
        </p:spPr>
        <p:txBody>
          <a:bodyPr/>
          <a:lstStyle>
            <a:lvl1pPr>
              <a:defRPr/>
            </a:lvl1pPr>
          </a:lstStyle>
          <a:p>
            <a:pPr>
              <a:defRPr/>
            </a:pPr>
            <a:fld id="{6B44B2BF-8724-45B3-873D-F2EA74AC16C2}" type="slidenum">
              <a:rPr lang="nb-NO" altLang="nb-NO">
                <a:solidFill>
                  <a:srgbClr val="000000"/>
                </a:solidFill>
              </a:rPr>
              <a:pPr>
                <a:defRPr/>
              </a:pPr>
              <a:t>‹#›</a:t>
            </a:fld>
            <a:endParaRPr lang="nb-NO" altLang="nb-NO">
              <a:solidFill>
                <a:srgbClr val="000000"/>
              </a:solidFill>
            </a:endParaRPr>
          </a:p>
        </p:txBody>
      </p:sp>
    </p:spTree>
    <p:extLst>
      <p:ext uri="{BB962C8B-B14F-4D97-AF65-F5344CB8AC3E}">
        <p14:creationId xmlns:p14="http://schemas.microsoft.com/office/powerpoint/2010/main" val="4391444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914400" y="2130426"/>
            <a:ext cx="10363200" cy="1470025"/>
          </a:xfrm>
        </p:spPr>
        <p:txBody>
          <a:bodyPr/>
          <a:lstStyle/>
          <a:p>
            <a:r>
              <a:rPr lang="nb-NO" smtClean="0"/>
              <a:t>Klikk for å redigere tittelstil</a:t>
            </a:r>
            <a:endParaRPr lang="nb-NO"/>
          </a:p>
        </p:txBody>
      </p:sp>
      <p:sp>
        <p:nvSpPr>
          <p:cNvPr id="3" name="Undertittel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b-NO" smtClean="0"/>
              <a:t>Klikk for å redigere undertittelstil i malen</a:t>
            </a:r>
            <a:endParaRPr lang="nb-NO"/>
          </a:p>
        </p:txBody>
      </p:sp>
      <p:sp>
        <p:nvSpPr>
          <p:cNvPr id="4" name="Rectangle 4"/>
          <p:cNvSpPr>
            <a:spLocks noGrp="1" noChangeArrowheads="1"/>
          </p:cNvSpPr>
          <p:nvPr>
            <p:ph type="dt" sz="half" idx="10"/>
          </p:nvPr>
        </p:nvSpPr>
        <p:spPr>
          <a:ln/>
        </p:spPr>
        <p:txBody>
          <a:bodyPr/>
          <a:lstStyle>
            <a:lvl1pPr>
              <a:defRPr/>
            </a:lvl1pPr>
          </a:lstStyle>
          <a:p>
            <a:pPr>
              <a:defRPr/>
            </a:pPr>
            <a:fld id="{BF15368C-06A3-4A66-B4D9-628A77384E7B}" type="datetime1">
              <a:rPr lang="nb-NO">
                <a:solidFill>
                  <a:srgbClr val="000000"/>
                </a:solidFill>
              </a:rPr>
              <a:pPr>
                <a:defRPr/>
              </a:pPr>
              <a:t>08.06.2018</a:t>
            </a:fld>
            <a:endParaRPr lang="nb-NO"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nb-NO">
                <a:solidFill>
                  <a:srgbClr val="000000"/>
                </a:solidFill>
              </a:rPr>
              <a:t>Kompetanse - nyskaping  livsglede</a:t>
            </a:r>
          </a:p>
        </p:txBody>
      </p:sp>
      <p:sp>
        <p:nvSpPr>
          <p:cNvPr id="6" name="Rectangle 6"/>
          <p:cNvSpPr>
            <a:spLocks noGrp="1" noChangeArrowheads="1"/>
          </p:cNvSpPr>
          <p:nvPr>
            <p:ph type="sldNum" sz="quarter" idx="12"/>
          </p:nvPr>
        </p:nvSpPr>
        <p:spPr>
          <a:ln/>
        </p:spPr>
        <p:txBody>
          <a:bodyPr/>
          <a:lstStyle>
            <a:lvl1pPr>
              <a:defRPr/>
            </a:lvl1pPr>
          </a:lstStyle>
          <a:p>
            <a:pPr>
              <a:defRPr/>
            </a:pPr>
            <a:fld id="{35925A33-0CCF-4DDA-BFBF-2F639D22E7F4}" type="slidenum">
              <a:rPr lang="nb-NO" altLang="nb-NO">
                <a:solidFill>
                  <a:srgbClr val="000000"/>
                </a:solidFill>
              </a:rPr>
              <a:pPr>
                <a:defRPr/>
              </a:pPr>
              <a:t>‹#›</a:t>
            </a:fld>
            <a:endParaRPr lang="nb-NO" altLang="nb-NO">
              <a:solidFill>
                <a:srgbClr val="000000"/>
              </a:solidFill>
            </a:endParaRPr>
          </a:p>
        </p:txBody>
      </p:sp>
    </p:spTree>
    <p:extLst>
      <p:ext uri="{BB962C8B-B14F-4D97-AF65-F5344CB8AC3E}">
        <p14:creationId xmlns:p14="http://schemas.microsoft.com/office/powerpoint/2010/main" val="20456876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idx="1"/>
          </p:nvPr>
        </p:nvSpPr>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Rectangle 4"/>
          <p:cNvSpPr>
            <a:spLocks noGrp="1" noChangeArrowheads="1"/>
          </p:cNvSpPr>
          <p:nvPr>
            <p:ph type="dt" sz="half" idx="10"/>
          </p:nvPr>
        </p:nvSpPr>
        <p:spPr>
          <a:ln/>
        </p:spPr>
        <p:txBody>
          <a:bodyPr/>
          <a:lstStyle>
            <a:lvl1pPr>
              <a:defRPr/>
            </a:lvl1pPr>
          </a:lstStyle>
          <a:p>
            <a:pPr>
              <a:defRPr/>
            </a:pPr>
            <a:fld id="{2A084B4F-E169-4758-82C3-E73D9E48BC9B}" type="datetime1">
              <a:rPr lang="nb-NO">
                <a:solidFill>
                  <a:srgbClr val="000000"/>
                </a:solidFill>
              </a:rPr>
              <a:pPr>
                <a:defRPr/>
              </a:pPr>
              <a:t>08.06.2018</a:t>
            </a:fld>
            <a:endParaRPr lang="nb-NO"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nb-NO">
                <a:solidFill>
                  <a:srgbClr val="000000"/>
                </a:solidFill>
              </a:rPr>
              <a:t>Kompetanse - nyskaping  livsglede</a:t>
            </a:r>
          </a:p>
        </p:txBody>
      </p:sp>
      <p:sp>
        <p:nvSpPr>
          <p:cNvPr id="6" name="Rectangle 6"/>
          <p:cNvSpPr>
            <a:spLocks noGrp="1" noChangeArrowheads="1"/>
          </p:cNvSpPr>
          <p:nvPr>
            <p:ph type="sldNum" sz="quarter" idx="12"/>
          </p:nvPr>
        </p:nvSpPr>
        <p:spPr>
          <a:ln/>
        </p:spPr>
        <p:txBody>
          <a:bodyPr/>
          <a:lstStyle>
            <a:lvl1pPr>
              <a:defRPr/>
            </a:lvl1pPr>
          </a:lstStyle>
          <a:p>
            <a:pPr>
              <a:defRPr/>
            </a:pPr>
            <a:fld id="{0392FCB9-F70A-4565-883A-DF28D400E729}" type="slidenum">
              <a:rPr lang="nb-NO" altLang="nb-NO">
                <a:solidFill>
                  <a:srgbClr val="000000"/>
                </a:solidFill>
              </a:rPr>
              <a:pPr>
                <a:defRPr/>
              </a:pPr>
              <a:t>‹#›</a:t>
            </a:fld>
            <a:endParaRPr lang="nb-NO" altLang="nb-NO">
              <a:solidFill>
                <a:srgbClr val="000000"/>
              </a:solidFill>
            </a:endParaRPr>
          </a:p>
        </p:txBody>
      </p:sp>
    </p:spTree>
    <p:extLst>
      <p:ext uri="{BB962C8B-B14F-4D97-AF65-F5344CB8AC3E}">
        <p14:creationId xmlns:p14="http://schemas.microsoft.com/office/powerpoint/2010/main" val="26447535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963084" y="4406901"/>
            <a:ext cx="10363200" cy="1362075"/>
          </a:xfrm>
        </p:spPr>
        <p:txBody>
          <a:bodyPr anchor="t"/>
          <a:lstStyle>
            <a:lvl1pPr algn="l">
              <a:defRPr sz="4000" b="1" cap="all"/>
            </a:lvl1pPr>
          </a:lstStyle>
          <a:p>
            <a:r>
              <a:rPr lang="nb-NO" smtClean="0"/>
              <a:t>Klikk for å redigere tittelstil</a:t>
            </a:r>
            <a:endParaRPr lang="nb-NO"/>
          </a:p>
        </p:txBody>
      </p:sp>
      <p:sp>
        <p:nvSpPr>
          <p:cNvPr id="3" name="Plassholder for teks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b-NO" smtClean="0"/>
              <a:t>Klikk for å redigere tekststiler i malen</a:t>
            </a:r>
          </a:p>
        </p:txBody>
      </p:sp>
      <p:sp>
        <p:nvSpPr>
          <p:cNvPr id="4" name="Rectangle 4"/>
          <p:cNvSpPr>
            <a:spLocks noGrp="1" noChangeArrowheads="1"/>
          </p:cNvSpPr>
          <p:nvPr>
            <p:ph type="dt" sz="half" idx="10"/>
          </p:nvPr>
        </p:nvSpPr>
        <p:spPr>
          <a:ln/>
        </p:spPr>
        <p:txBody>
          <a:bodyPr/>
          <a:lstStyle>
            <a:lvl1pPr>
              <a:defRPr/>
            </a:lvl1pPr>
          </a:lstStyle>
          <a:p>
            <a:pPr>
              <a:defRPr/>
            </a:pPr>
            <a:fld id="{8F5FA3EC-B357-4D06-B589-E4F40DF6CF8E}" type="datetime1">
              <a:rPr lang="nb-NO">
                <a:solidFill>
                  <a:srgbClr val="000000"/>
                </a:solidFill>
              </a:rPr>
              <a:pPr>
                <a:defRPr/>
              </a:pPr>
              <a:t>08.06.2018</a:t>
            </a:fld>
            <a:endParaRPr lang="nb-NO"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nb-NO">
                <a:solidFill>
                  <a:srgbClr val="000000"/>
                </a:solidFill>
              </a:rPr>
              <a:t>Kompetanse - nyskaping  livsglede</a:t>
            </a:r>
          </a:p>
        </p:txBody>
      </p:sp>
      <p:sp>
        <p:nvSpPr>
          <p:cNvPr id="6" name="Rectangle 6"/>
          <p:cNvSpPr>
            <a:spLocks noGrp="1" noChangeArrowheads="1"/>
          </p:cNvSpPr>
          <p:nvPr>
            <p:ph type="sldNum" sz="quarter" idx="12"/>
          </p:nvPr>
        </p:nvSpPr>
        <p:spPr>
          <a:ln/>
        </p:spPr>
        <p:txBody>
          <a:bodyPr/>
          <a:lstStyle>
            <a:lvl1pPr>
              <a:defRPr/>
            </a:lvl1pPr>
          </a:lstStyle>
          <a:p>
            <a:pPr>
              <a:defRPr/>
            </a:pPr>
            <a:fld id="{436F06B7-E198-4952-BB48-4437845DD5EA}" type="slidenum">
              <a:rPr lang="nb-NO" altLang="nb-NO">
                <a:solidFill>
                  <a:srgbClr val="000000"/>
                </a:solidFill>
              </a:rPr>
              <a:pPr>
                <a:defRPr/>
              </a:pPr>
              <a:t>‹#›</a:t>
            </a:fld>
            <a:endParaRPr lang="nb-NO" altLang="nb-NO">
              <a:solidFill>
                <a:srgbClr val="000000"/>
              </a:solidFill>
            </a:endParaRPr>
          </a:p>
        </p:txBody>
      </p:sp>
    </p:spTree>
    <p:extLst>
      <p:ext uri="{BB962C8B-B14F-4D97-AF65-F5344CB8AC3E}">
        <p14:creationId xmlns:p14="http://schemas.microsoft.com/office/powerpoint/2010/main" val="3019710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innhold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Rectangle 4"/>
          <p:cNvSpPr>
            <a:spLocks noGrp="1" noChangeArrowheads="1"/>
          </p:cNvSpPr>
          <p:nvPr>
            <p:ph type="dt" sz="half" idx="10"/>
          </p:nvPr>
        </p:nvSpPr>
        <p:spPr>
          <a:ln/>
        </p:spPr>
        <p:txBody>
          <a:bodyPr/>
          <a:lstStyle>
            <a:lvl1pPr>
              <a:defRPr/>
            </a:lvl1pPr>
          </a:lstStyle>
          <a:p>
            <a:pPr>
              <a:defRPr/>
            </a:pPr>
            <a:fld id="{10A30F1D-D06B-447F-BF2C-B42C4B053DE9}" type="datetime1">
              <a:rPr lang="nb-NO">
                <a:solidFill>
                  <a:srgbClr val="000000"/>
                </a:solidFill>
              </a:rPr>
              <a:pPr>
                <a:defRPr/>
              </a:pPr>
              <a:t>08.06.2018</a:t>
            </a:fld>
            <a:endParaRPr lang="nb-NO"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nb-NO">
                <a:solidFill>
                  <a:srgbClr val="000000"/>
                </a:solidFill>
              </a:rPr>
              <a:t>Kompetanse - nyskaping  livsglede</a:t>
            </a:r>
          </a:p>
        </p:txBody>
      </p:sp>
      <p:sp>
        <p:nvSpPr>
          <p:cNvPr id="7" name="Rectangle 6"/>
          <p:cNvSpPr>
            <a:spLocks noGrp="1" noChangeArrowheads="1"/>
          </p:cNvSpPr>
          <p:nvPr>
            <p:ph type="sldNum" sz="quarter" idx="12"/>
          </p:nvPr>
        </p:nvSpPr>
        <p:spPr>
          <a:ln/>
        </p:spPr>
        <p:txBody>
          <a:bodyPr/>
          <a:lstStyle>
            <a:lvl1pPr>
              <a:defRPr/>
            </a:lvl1pPr>
          </a:lstStyle>
          <a:p>
            <a:pPr>
              <a:defRPr/>
            </a:pPr>
            <a:fld id="{51B8C516-2A27-49DF-994D-DE10527F2FC3}" type="slidenum">
              <a:rPr lang="nb-NO" altLang="nb-NO">
                <a:solidFill>
                  <a:srgbClr val="000000"/>
                </a:solidFill>
              </a:rPr>
              <a:pPr>
                <a:defRPr/>
              </a:pPr>
              <a:t>‹#›</a:t>
            </a:fld>
            <a:endParaRPr lang="nb-NO" altLang="nb-NO">
              <a:solidFill>
                <a:srgbClr val="000000"/>
              </a:solidFill>
            </a:endParaRPr>
          </a:p>
        </p:txBody>
      </p:sp>
    </p:spTree>
    <p:extLst>
      <p:ext uri="{BB962C8B-B14F-4D97-AF65-F5344CB8AC3E}">
        <p14:creationId xmlns:p14="http://schemas.microsoft.com/office/powerpoint/2010/main" val="23021851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smtClean="0"/>
              <a:t>Klikk for å redigere tittelstil</a:t>
            </a:r>
            <a:endParaRPr lang="nb-NO"/>
          </a:p>
        </p:txBody>
      </p:sp>
      <p:sp>
        <p:nvSpPr>
          <p:cNvPr id="3" name="Plassholder f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4" name="Plassholder for innhol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6" name="Plassholder for innhol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7" name="Rectangle 4"/>
          <p:cNvSpPr>
            <a:spLocks noGrp="1" noChangeArrowheads="1"/>
          </p:cNvSpPr>
          <p:nvPr>
            <p:ph type="dt" sz="half" idx="10"/>
          </p:nvPr>
        </p:nvSpPr>
        <p:spPr>
          <a:ln/>
        </p:spPr>
        <p:txBody>
          <a:bodyPr/>
          <a:lstStyle>
            <a:lvl1pPr>
              <a:defRPr/>
            </a:lvl1pPr>
          </a:lstStyle>
          <a:p>
            <a:pPr>
              <a:defRPr/>
            </a:pPr>
            <a:fld id="{BE6EE587-43F4-4D75-BB08-6A2A12480C58}" type="datetime1">
              <a:rPr lang="nb-NO">
                <a:solidFill>
                  <a:srgbClr val="000000"/>
                </a:solidFill>
              </a:rPr>
              <a:pPr>
                <a:defRPr/>
              </a:pPr>
              <a:t>08.06.2018</a:t>
            </a:fld>
            <a:endParaRPr lang="nb-NO"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nb-NO">
                <a:solidFill>
                  <a:srgbClr val="000000"/>
                </a:solidFill>
              </a:rPr>
              <a:t>Kompetanse - nyskaping  livsglede</a:t>
            </a:r>
          </a:p>
        </p:txBody>
      </p:sp>
      <p:sp>
        <p:nvSpPr>
          <p:cNvPr id="9" name="Rectangle 6"/>
          <p:cNvSpPr>
            <a:spLocks noGrp="1" noChangeArrowheads="1"/>
          </p:cNvSpPr>
          <p:nvPr>
            <p:ph type="sldNum" sz="quarter" idx="12"/>
          </p:nvPr>
        </p:nvSpPr>
        <p:spPr>
          <a:ln/>
        </p:spPr>
        <p:txBody>
          <a:bodyPr/>
          <a:lstStyle>
            <a:lvl1pPr>
              <a:defRPr/>
            </a:lvl1pPr>
          </a:lstStyle>
          <a:p>
            <a:pPr>
              <a:defRPr/>
            </a:pPr>
            <a:fld id="{A63FEEC5-E7C6-484C-8844-1F42D957C0B6}" type="slidenum">
              <a:rPr lang="nb-NO" altLang="nb-NO">
                <a:solidFill>
                  <a:srgbClr val="000000"/>
                </a:solidFill>
              </a:rPr>
              <a:pPr>
                <a:defRPr/>
              </a:pPr>
              <a:t>‹#›</a:t>
            </a:fld>
            <a:endParaRPr lang="nb-NO" altLang="nb-NO">
              <a:solidFill>
                <a:srgbClr val="000000"/>
              </a:solidFill>
            </a:endParaRPr>
          </a:p>
        </p:txBody>
      </p:sp>
    </p:spTree>
    <p:extLst>
      <p:ext uri="{BB962C8B-B14F-4D97-AF65-F5344CB8AC3E}">
        <p14:creationId xmlns:p14="http://schemas.microsoft.com/office/powerpoint/2010/main" val="34181310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Rectangle 4"/>
          <p:cNvSpPr>
            <a:spLocks noGrp="1" noChangeArrowheads="1"/>
          </p:cNvSpPr>
          <p:nvPr>
            <p:ph type="dt" sz="half" idx="10"/>
          </p:nvPr>
        </p:nvSpPr>
        <p:spPr>
          <a:ln/>
        </p:spPr>
        <p:txBody>
          <a:bodyPr/>
          <a:lstStyle>
            <a:lvl1pPr>
              <a:defRPr/>
            </a:lvl1pPr>
          </a:lstStyle>
          <a:p>
            <a:pPr>
              <a:defRPr/>
            </a:pPr>
            <a:fld id="{BFA1508B-0843-499A-B6E5-37FFB18C0BFD}" type="datetime1">
              <a:rPr lang="nb-NO">
                <a:solidFill>
                  <a:srgbClr val="000000"/>
                </a:solidFill>
              </a:rPr>
              <a:pPr>
                <a:defRPr/>
              </a:pPr>
              <a:t>08.06.2018</a:t>
            </a:fld>
            <a:endParaRPr lang="nb-NO"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nb-NO">
                <a:solidFill>
                  <a:srgbClr val="000000"/>
                </a:solidFill>
              </a:rPr>
              <a:t>Kompetanse - nyskaping  livsglede</a:t>
            </a:r>
          </a:p>
        </p:txBody>
      </p:sp>
      <p:sp>
        <p:nvSpPr>
          <p:cNvPr id="5" name="Rectangle 6"/>
          <p:cNvSpPr>
            <a:spLocks noGrp="1" noChangeArrowheads="1"/>
          </p:cNvSpPr>
          <p:nvPr>
            <p:ph type="sldNum" sz="quarter" idx="12"/>
          </p:nvPr>
        </p:nvSpPr>
        <p:spPr>
          <a:ln/>
        </p:spPr>
        <p:txBody>
          <a:bodyPr/>
          <a:lstStyle>
            <a:lvl1pPr>
              <a:defRPr/>
            </a:lvl1pPr>
          </a:lstStyle>
          <a:p>
            <a:pPr>
              <a:defRPr/>
            </a:pPr>
            <a:fld id="{87377410-4DE0-45E9-9E1C-53D9D5A23D09}" type="slidenum">
              <a:rPr lang="nb-NO" altLang="nb-NO">
                <a:solidFill>
                  <a:srgbClr val="000000"/>
                </a:solidFill>
              </a:rPr>
              <a:pPr>
                <a:defRPr/>
              </a:pPr>
              <a:t>‹#›</a:t>
            </a:fld>
            <a:endParaRPr lang="nb-NO" altLang="nb-NO">
              <a:solidFill>
                <a:srgbClr val="000000"/>
              </a:solidFill>
            </a:endParaRPr>
          </a:p>
        </p:txBody>
      </p:sp>
    </p:spTree>
    <p:extLst>
      <p:ext uri="{BB962C8B-B14F-4D97-AF65-F5344CB8AC3E}">
        <p14:creationId xmlns:p14="http://schemas.microsoft.com/office/powerpoint/2010/main" val="42054713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9850918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2C396786-0C2C-480D-B6C2-6D189466FB1E}" type="datetime1">
              <a:rPr lang="nb-NO">
                <a:solidFill>
                  <a:srgbClr val="000000"/>
                </a:solidFill>
              </a:rPr>
              <a:pPr>
                <a:defRPr/>
              </a:pPr>
              <a:t>08.06.2018</a:t>
            </a:fld>
            <a:endParaRPr lang="nb-NO"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nb-NO">
                <a:solidFill>
                  <a:srgbClr val="000000"/>
                </a:solidFill>
              </a:rPr>
              <a:t>Kompetanse - nyskaping  livsglede</a:t>
            </a:r>
          </a:p>
        </p:txBody>
      </p:sp>
      <p:sp>
        <p:nvSpPr>
          <p:cNvPr id="4" name="Rectangle 6"/>
          <p:cNvSpPr>
            <a:spLocks noGrp="1" noChangeArrowheads="1"/>
          </p:cNvSpPr>
          <p:nvPr>
            <p:ph type="sldNum" sz="quarter" idx="12"/>
          </p:nvPr>
        </p:nvSpPr>
        <p:spPr>
          <a:ln/>
        </p:spPr>
        <p:txBody>
          <a:bodyPr/>
          <a:lstStyle>
            <a:lvl1pPr>
              <a:defRPr/>
            </a:lvl1pPr>
          </a:lstStyle>
          <a:p>
            <a:pPr>
              <a:defRPr/>
            </a:pPr>
            <a:fld id="{73970DC5-8A89-4136-8AF5-301D31284D2C}" type="slidenum">
              <a:rPr lang="nb-NO" altLang="nb-NO">
                <a:solidFill>
                  <a:srgbClr val="000000"/>
                </a:solidFill>
              </a:rPr>
              <a:pPr>
                <a:defRPr/>
              </a:pPr>
              <a:t>‹#›</a:t>
            </a:fld>
            <a:endParaRPr lang="nb-NO" altLang="nb-NO">
              <a:solidFill>
                <a:srgbClr val="000000"/>
              </a:solidFill>
            </a:endParaRPr>
          </a:p>
        </p:txBody>
      </p:sp>
    </p:spTree>
    <p:extLst>
      <p:ext uri="{BB962C8B-B14F-4D97-AF65-F5344CB8AC3E}">
        <p14:creationId xmlns:p14="http://schemas.microsoft.com/office/powerpoint/2010/main" val="7442960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09601" y="273050"/>
            <a:ext cx="4011084" cy="1162050"/>
          </a:xfrm>
        </p:spPr>
        <p:txBody>
          <a:bodyPr anchor="b"/>
          <a:lstStyle>
            <a:lvl1pPr algn="l">
              <a:defRPr sz="2000" b="1"/>
            </a:lvl1pPr>
          </a:lstStyle>
          <a:p>
            <a:r>
              <a:rPr lang="nb-NO" smtClean="0"/>
              <a:t>Klikk for å redigere tittelstil</a:t>
            </a:r>
            <a:endParaRPr lang="nb-NO"/>
          </a:p>
        </p:txBody>
      </p:sp>
      <p:sp>
        <p:nvSpPr>
          <p:cNvPr id="3" name="Plassholder for innhol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Rectangle 4"/>
          <p:cNvSpPr>
            <a:spLocks noGrp="1" noChangeArrowheads="1"/>
          </p:cNvSpPr>
          <p:nvPr>
            <p:ph type="dt" sz="half" idx="10"/>
          </p:nvPr>
        </p:nvSpPr>
        <p:spPr>
          <a:ln/>
        </p:spPr>
        <p:txBody>
          <a:bodyPr/>
          <a:lstStyle>
            <a:lvl1pPr>
              <a:defRPr/>
            </a:lvl1pPr>
          </a:lstStyle>
          <a:p>
            <a:pPr>
              <a:defRPr/>
            </a:pPr>
            <a:fld id="{0874634B-D67B-4762-8454-9C049FA3E846}" type="datetime1">
              <a:rPr lang="nb-NO">
                <a:solidFill>
                  <a:srgbClr val="000000"/>
                </a:solidFill>
              </a:rPr>
              <a:pPr>
                <a:defRPr/>
              </a:pPr>
              <a:t>08.06.2018</a:t>
            </a:fld>
            <a:endParaRPr lang="nb-NO"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nb-NO">
                <a:solidFill>
                  <a:srgbClr val="000000"/>
                </a:solidFill>
              </a:rPr>
              <a:t>Kompetanse - nyskaping  livsglede</a:t>
            </a:r>
          </a:p>
        </p:txBody>
      </p:sp>
      <p:sp>
        <p:nvSpPr>
          <p:cNvPr id="7" name="Rectangle 6"/>
          <p:cNvSpPr>
            <a:spLocks noGrp="1" noChangeArrowheads="1"/>
          </p:cNvSpPr>
          <p:nvPr>
            <p:ph type="sldNum" sz="quarter" idx="12"/>
          </p:nvPr>
        </p:nvSpPr>
        <p:spPr>
          <a:ln/>
        </p:spPr>
        <p:txBody>
          <a:bodyPr/>
          <a:lstStyle>
            <a:lvl1pPr>
              <a:defRPr/>
            </a:lvl1pPr>
          </a:lstStyle>
          <a:p>
            <a:pPr>
              <a:defRPr/>
            </a:pPr>
            <a:fld id="{AAEB7B21-BE69-452B-A6FE-FBCCFFB1412C}" type="slidenum">
              <a:rPr lang="nb-NO" altLang="nb-NO">
                <a:solidFill>
                  <a:srgbClr val="000000"/>
                </a:solidFill>
              </a:rPr>
              <a:pPr>
                <a:defRPr/>
              </a:pPr>
              <a:t>‹#›</a:t>
            </a:fld>
            <a:endParaRPr lang="nb-NO" altLang="nb-NO">
              <a:solidFill>
                <a:srgbClr val="000000"/>
              </a:solidFill>
            </a:endParaRPr>
          </a:p>
        </p:txBody>
      </p:sp>
    </p:spTree>
    <p:extLst>
      <p:ext uri="{BB962C8B-B14F-4D97-AF65-F5344CB8AC3E}">
        <p14:creationId xmlns:p14="http://schemas.microsoft.com/office/powerpoint/2010/main" val="23745723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2389717" y="4800600"/>
            <a:ext cx="7315200" cy="566738"/>
          </a:xfrm>
        </p:spPr>
        <p:txBody>
          <a:bodyPr anchor="b"/>
          <a:lstStyle>
            <a:lvl1pPr algn="l">
              <a:defRPr sz="2000" b="1"/>
            </a:lvl1pPr>
          </a:lstStyle>
          <a:p>
            <a:r>
              <a:rPr lang="nb-NO" smtClean="0"/>
              <a:t>Klikk for å redigere tittelstil</a:t>
            </a:r>
            <a:endParaRPr lang="nb-NO"/>
          </a:p>
        </p:txBody>
      </p:sp>
      <p:sp>
        <p:nvSpPr>
          <p:cNvPr id="3" name="Plassholder for bild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b-NO" noProof="0" dirty="0" smtClean="0"/>
          </a:p>
        </p:txBody>
      </p:sp>
      <p:sp>
        <p:nvSpPr>
          <p:cNvPr id="4" name="Plassholder f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Rectangle 4"/>
          <p:cNvSpPr>
            <a:spLocks noGrp="1" noChangeArrowheads="1"/>
          </p:cNvSpPr>
          <p:nvPr>
            <p:ph type="dt" sz="half" idx="10"/>
          </p:nvPr>
        </p:nvSpPr>
        <p:spPr>
          <a:ln/>
        </p:spPr>
        <p:txBody>
          <a:bodyPr/>
          <a:lstStyle>
            <a:lvl1pPr>
              <a:defRPr/>
            </a:lvl1pPr>
          </a:lstStyle>
          <a:p>
            <a:pPr>
              <a:defRPr/>
            </a:pPr>
            <a:fld id="{BD85C913-6777-4F3F-B836-88223E2E8BCF}" type="datetime1">
              <a:rPr lang="nb-NO">
                <a:solidFill>
                  <a:srgbClr val="000000"/>
                </a:solidFill>
              </a:rPr>
              <a:pPr>
                <a:defRPr/>
              </a:pPr>
              <a:t>08.06.2018</a:t>
            </a:fld>
            <a:endParaRPr lang="nb-NO"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nb-NO">
                <a:solidFill>
                  <a:srgbClr val="000000"/>
                </a:solidFill>
              </a:rPr>
              <a:t>Kompetanse - nyskaping  livsglede</a:t>
            </a:r>
          </a:p>
        </p:txBody>
      </p:sp>
      <p:sp>
        <p:nvSpPr>
          <p:cNvPr id="7" name="Rectangle 6"/>
          <p:cNvSpPr>
            <a:spLocks noGrp="1" noChangeArrowheads="1"/>
          </p:cNvSpPr>
          <p:nvPr>
            <p:ph type="sldNum" sz="quarter" idx="12"/>
          </p:nvPr>
        </p:nvSpPr>
        <p:spPr>
          <a:ln/>
        </p:spPr>
        <p:txBody>
          <a:bodyPr/>
          <a:lstStyle>
            <a:lvl1pPr>
              <a:defRPr/>
            </a:lvl1pPr>
          </a:lstStyle>
          <a:p>
            <a:pPr>
              <a:defRPr/>
            </a:pPr>
            <a:fld id="{5498F5DB-E276-4ABD-85D3-E65276CBE24C}" type="slidenum">
              <a:rPr lang="nb-NO" altLang="nb-NO">
                <a:solidFill>
                  <a:srgbClr val="000000"/>
                </a:solidFill>
              </a:rPr>
              <a:pPr>
                <a:defRPr/>
              </a:pPr>
              <a:t>‹#›</a:t>
            </a:fld>
            <a:endParaRPr lang="nb-NO" altLang="nb-NO">
              <a:solidFill>
                <a:srgbClr val="000000"/>
              </a:solidFill>
            </a:endParaRPr>
          </a:p>
        </p:txBody>
      </p:sp>
    </p:spTree>
    <p:extLst>
      <p:ext uri="{BB962C8B-B14F-4D97-AF65-F5344CB8AC3E}">
        <p14:creationId xmlns:p14="http://schemas.microsoft.com/office/powerpoint/2010/main" val="8701157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loddrett tekst 2"/>
          <p:cNvSpPr>
            <a:spLocks noGrp="1"/>
          </p:cNvSpPr>
          <p:nvPr>
            <p:ph type="body" orient="vert" idx="1"/>
          </p:nvPr>
        </p:nvSpPr>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Rectangle 4"/>
          <p:cNvSpPr>
            <a:spLocks noGrp="1" noChangeArrowheads="1"/>
          </p:cNvSpPr>
          <p:nvPr>
            <p:ph type="dt" sz="half" idx="10"/>
          </p:nvPr>
        </p:nvSpPr>
        <p:spPr>
          <a:ln/>
        </p:spPr>
        <p:txBody>
          <a:bodyPr/>
          <a:lstStyle>
            <a:lvl1pPr>
              <a:defRPr/>
            </a:lvl1pPr>
          </a:lstStyle>
          <a:p>
            <a:pPr>
              <a:defRPr/>
            </a:pPr>
            <a:fld id="{C9300EED-2DA0-4BB0-8611-9D6C4DB3C3D8}" type="datetime1">
              <a:rPr lang="nb-NO">
                <a:solidFill>
                  <a:srgbClr val="000000"/>
                </a:solidFill>
              </a:rPr>
              <a:pPr>
                <a:defRPr/>
              </a:pPr>
              <a:t>08.06.2018</a:t>
            </a:fld>
            <a:endParaRPr lang="nb-NO"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nb-NO">
                <a:solidFill>
                  <a:srgbClr val="000000"/>
                </a:solidFill>
              </a:rPr>
              <a:t>Kompetanse - nyskaping  livsglede</a:t>
            </a:r>
          </a:p>
        </p:txBody>
      </p:sp>
      <p:sp>
        <p:nvSpPr>
          <p:cNvPr id="6" name="Rectangle 6"/>
          <p:cNvSpPr>
            <a:spLocks noGrp="1" noChangeArrowheads="1"/>
          </p:cNvSpPr>
          <p:nvPr>
            <p:ph type="sldNum" sz="quarter" idx="12"/>
          </p:nvPr>
        </p:nvSpPr>
        <p:spPr>
          <a:ln/>
        </p:spPr>
        <p:txBody>
          <a:bodyPr/>
          <a:lstStyle>
            <a:lvl1pPr>
              <a:defRPr/>
            </a:lvl1pPr>
          </a:lstStyle>
          <a:p>
            <a:pPr>
              <a:defRPr/>
            </a:pPr>
            <a:fld id="{F7434CC8-11AC-4ADC-A625-456D9318220F}" type="slidenum">
              <a:rPr lang="nb-NO" altLang="nb-NO">
                <a:solidFill>
                  <a:srgbClr val="000000"/>
                </a:solidFill>
              </a:rPr>
              <a:pPr>
                <a:defRPr/>
              </a:pPr>
              <a:t>‹#›</a:t>
            </a:fld>
            <a:endParaRPr lang="nb-NO" altLang="nb-NO">
              <a:solidFill>
                <a:srgbClr val="000000"/>
              </a:solidFill>
            </a:endParaRPr>
          </a:p>
        </p:txBody>
      </p:sp>
    </p:spTree>
    <p:extLst>
      <p:ext uri="{BB962C8B-B14F-4D97-AF65-F5344CB8AC3E}">
        <p14:creationId xmlns:p14="http://schemas.microsoft.com/office/powerpoint/2010/main" val="42401989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839200" y="274639"/>
            <a:ext cx="2743200" cy="5851525"/>
          </a:xfrm>
        </p:spPr>
        <p:txBody>
          <a:bodyPr vert="eaVert"/>
          <a:lstStyle/>
          <a:p>
            <a:r>
              <a:rPr lang="nb-NO" smtClean="0"/>
              <a:t>Klikk for å redigere tittelstil</a:t>
            </a:r>
            <a:endParaRPr lang="nb-NO"/>
          </a:p>
        </p:txBody>
      </p:sp>
      <p:sp>
        <p:nvSpPr>
          <p:cNvPr id="3" name="Plassholder for loddrett tekst 2"/>
          <p:cNvSpPr>
            <a:spLocks noGrp="1"/>
          </p:cNvSpPr>
          <p:nvPr>
            <p:ph type="body" orient="vert" idx="1"/>
          </p:nvPr>
        </p:nvSpPr>
        <p:spPr>
          <a:xfrm>
            <a:off x="609600" y="274639"/>
            <a:ext cx="8026400" cy="5851525"/>
          </a:xfrm>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Rectangle 4"/>
          <p:cNvSpPr>
            <a:spLocks noGrp="1" noChangeArrowheads="1"/>
          </p:cNvSpPr>
          <p:nvPr>
            <p:ph type="dt" sz="half" idx="10"/>
          </p:nvPr>
        </p:nvSpPr>
        <p:spPr>
          <a:ln/>
        </p:spPr>
        <p:txBody>
          <a:bodyPr/>
          <a:lstStyle>
            <a:lvl1pPr>
              <a:defRPr/>
            </a:lvl1pPr>
          </a:lstStyle>
          <a:p>
            <a:pPr>
              <a:defRPr/>
            </a:pPr>
            <a:fld id="{61F72A25-9781-419F-BE0E-C51B7B0108FF}" type="datetime1">
              <a:rPr lang="nb-NO">
                <a:solidFill>
                  <a:srgbClr val="000000"/>
                </a:solidFill>
              </a:rPr>
              <a:pPr>
                <a:defRPr/>
              </a:pPr>
              <a:t>08.06.2018</a:t>
            </a:fld>
            <a:endParaRPr lang="nb-NO"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nb-NO">
                <a:solidFill>
                  <a:srgbClr val="000000"/>
                </a:solidFill>
              </a:rPr>
              <a:t>Kompetanse - nyskaping  livsglede</a:t>
            </a:r>
          </a:p>
        </p:txBody>
      </p:sp>
      <p:sp>
        <p:nvSpPr>
          <p:cNvPr id="6" name="Rectangle 6"/>
          <p:cNvSpPr>
            <a:spLocks noGrp="1" noChangeArrowheads="1"/>
          </p:cNvSpPr>
          <p:nvPr>
            <p:ph type="sldNum" sz="quarter" idx="12"/>
          </p:nvPr>
        </p:nvSpPr>
        <p:spPr>
          <a:ln/>
        </p:spPr>
        <p:txBody>
          <a:bodyPr/>
          <a:lstStyle>
            <a:lvl1pPr>
              <a:defRPr/>
            </a:lvl1pPr>
          </a:lstStyle>
          <a:p>
            <a:pPr>
              <a:defRPr/>
            </a:pPr>
            <a:fld id="{AA0E7B15-629D-46DE-AB79-51CB95DDEE5A}" type="slidenum">
              <a:rPr lang="nb-NO" altLang="nb-NO">
                <a:solidFill>
                  <a:srgbClr val="000000"/>
                </a:solidFill>
              </a:rPr>
              <a:pPr>
                <a:defRPr/>
              </a:pPr>
              <a:t>‹#›</a:t>
            </a:fld>
            <a:endParaRPr lang="nb-NO" altLang="nb-NO">
              <a:solidFill>
                <a:srgbClr val="000000"/>
              </a:solidFill>
            </a:endParaRPr>
          </a:p>
        </p:txBody>
      </p:sp>
    </p:spTree>
    <p:extLst>
      <p:ext uri="{BB962C8B-B14F-4D97-AF65-F5344CB8AC3E}">
        <p14:creationId xmlns:p14="http://schemas.microsoft.com/office/powerpoint/2010/main" val="514267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cSld name="Tittel, tekst og innhold">
    <p:spTree>
      <p:nvGrpSpPr>
        <p:cNvPr id="1" name=""/>
        <p:cNvGrpSpPr/>
        <p:nvPr/>
      </p:nvGrpSpPr>
      <p:grpSpPr>
        <a:xfrm>
          <a:off x="0" y="0"/>
          <a:ext cx="0" cy="0"/>
          <a:chOff x="0" y="0"/>
          <a:chExt cx="0" cy="0"/>
        </a:xfrm>
      </p:grpSpPr>
      <p:sp>
        <p:nvSpPr>
          <p:cNvPr id="2" name="Tittel 1"/>
          <p:cNvSpPr>
            <a:spLocks noGrp="1"/>
          </p:cNvSpPr>
          <p:nvPr>
            <p:ph type="title"/>
          </p:nvPr>
        </p:nvSpPr>
        <p:spPr>
          <a:xfrm>
            <a:off x="609600" y="274638"/>
            <a:ext cx="10972800" cy="1143000"/>
          </a:xfrm>
        </p:spPr>
        <p:txBody>
          <a:bodyPr/>
          <a:lstStyle/>
          <a:p>
            <a:r>
              <a:rPr lang="nb-NO" smtClean="0"/>
              <a:t>Klikk for å redigere tittelstil</a:t>
            </a:r>
            <a:endParaRPr lang="nb-NO"/>
          </a:p>
        </p:txBody>
      </p:sp>
      <p:sp>
        <p:nvSpPr>
          <p:cNvPr id="3" name="Plassholder for tekst 2"/>
          <p:cNvSpPr>
            <a:spLocks noGrp="1"/>
          </p:cNvSpPr>
          <p:nvPr>
            <p:ph type="body" sz="half" idx="1"/>
          </p:nvPr>
        </p:nvSpPr>
        <p:spPr>
          <a:xfrm>
            <a:off x="609600" y="1600201"/>
            <a:ext cx="5384800" cy="4525963"/>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innhold 3"/>
          <p:cNvSpPr>
            <a:spLocks noGrp="1"/>
          </p:cNvSpPr>
          <p:nvPr>
            <p:ph sz="half" idx="2"/>
          </p:nvPr>
        </p:nvSpPr>
        <p:spPr>
          <a:xfrm>
            <a:off x="6197600" y="1600201"/>
            <a:ext cx="5384800" cy="4525963"/>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Rectangle 4"/>
          <p:cNvSpPr>
            <a:spLocks noGrp="1" noChangeArrowheads="1"/>
          </p:cNvSpPr>
          <p:nvPr>
            <p:ph type="dt" sz="half" idx="10"/>
          </p:nvPr>
        </p:nvSpPr>
        <p:spPr/>
        <p:txBody>
          <a:bodyPr/>
          <a:lstStyle>
            <a:lvl1pPr>
              <a:defRPr/>
            </a:lvl1pPr>
          </a:lstStyle>
          <a:p>
            <a:pPr>
              <a:defRPr/>
            </a:pPr>
            <a:endParaRPr lang="nb-NO">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nb-NO">
              <a:solidFill>
                <a:srgbClr val="000000"/>
              </a:solidFill>
            </a:endParaRPr>
          </a:p>
        </p:txBody>
      </p:sp>
      <p:sp>
        <p:nvSpPr>
          <p:cNvPr id="7" name="Rectangle 6"/>
          <p:cNvSpPr>
            <a:spLocks noGrp="1" noChangeArrowheads="1"/>
          </p:cNvSpPr>
          <p:nvPr>
            <p:ph type="sldNum" sz="quarter" idx="12"/>
          </p:nvPr>
        </p:nvSpPr>
        <p:spPr/>
        <p:txBody>
          <a:bodyPr/>
          <a:lstStyle>
            <a:lvl1pPr>
              <a:defRPr smtClean="0"/>
            </a:lvl1pPr>
          </a:lstStyle>
          <a:p>
            <a:pPr>
              <a:defRPr/>
            </a:pPr>
            <a:fld id="{3A83E330-B5BA-418B-879C-503C98DD1180}" type="slidenum">
              <a:rPr lang="nb-NO" altLang="nb-NO">
                <a:solidFill>
                  <a:srgbClr val="000000"/>
                </a:solidFill>
              </a:rPr>
              <a:pPr>
                <a:defRPr/>
              </a:pPr>
              <a:t>‹#›</a:t>
            </a:fld>
            <a:endParaRPr lang="nb-NO" altLang="nb-NO">
              <a:solidFill>
                <a:srgbClr val="000000"/>
              </a:solidFill>
            </a:endParaRPr>
          </a:p>
        </p:txBody>
      </p:sp>
    </p:spTree>
    <p:extLst>
      <p:ext uri="{BB962C8B-B14F-4D97-AF65-F5344CB8AC3E}">
        <p14:creationId xmlns:p14="http://schemas.microsoft.com/office/powerpoint/2010/main" val="14730460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TwoObj">
  <p:cSld name="Tittel, tekst og to innholdsdeler">
    <p:spTree>
      <p:nvGrpSpPr>
        <p:cNvPr id="1" name=""/>
        <p:cNvGrpSpPr/>
        <p:nvPr/>
      </p:nvGrpSpPr>
      <p:grpSpPr>
        <a:xfrm>
          <a:off x="0" y="0"/>
          <a:ext cx="0" cy="0"/>
          <a:chOff x="0" y="0"/>
          <a:chExt cx="0" cy="0"/>
        </a:xfrm>
      </p:grpSpPr>
      <p:sp>
        <p:nvSpPr>
          <p:cNvPr id="2" name="Tittel 1"/>
          <p:cNvSpPr>
            <a:spLocks noGrp="1"/>
          </p:cNvSpPr>
          <p:nvPr>
            <p:ph type="title"/>
          </p:nvPr>
        </p:nvSpPr>
        <p:spPr>
          <a:xfrm>
            <a:off x="609600" y="274638"/>
            <a:ext cx="10972800" cy="1143000"/>
          </a:xfrm>
        </p:spPr>
        <p:txBody>
          <a:bodyPr/>
          <a:lstStyle/>
          <a:p>
            <a:r>
              <a:rPr lang="nb-NO" smtClean="0"/>
              <a:t>Klikk for å redigere tittelstil</a:t>
            </a:r>
            <a:endParaRPr lang="nb-NO"/>
          </a:p>
        </p:txBody>
      </p:sp>
      <p:sp>
        <p:nvSpPr>
          <p:cNvPr id="3" name="Plassholder for tekst 2"/>
          <p:cNvSpPr>
            <a:spLocks noGrp="1"/>
          </p:cNvSpPr>
          <p:nvPr>
            <p:ph type="body" sz="half" idx="1"/>
          </p:nvPr>
        </p:nvSpPr>
        <p:spPr>
          <a:xfrm>
            <a:off x="609600" y="1600201"/>
            <a:ext cx="5384800" cy="4525963"/>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innhold 3"/>
          <p:cNvSpPr>
            <a:spLocks noGrp="1"/>
          </p:cNvSpPr>
          <p:nvPr>
            <p:ph sz="quarter" idx="2"/>
          </p:nvPr>
        </p:nvSpPr>
        <p:spPr>
          <a:xfrm>
            <a:off x="6197600" y="1600200"/>
            <a:ext cx="5384800" cy="2185988"/>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innhold 4"/>
          <p:cNvSpPr>
            <a:spLocks noGrp="1"/>
          </p:cNvSpPr>
          <p:nvPr>
            <p:ph sz="quarter" idx="3"/>
          </p:nvPr>
        </p:nvSpPr>
        <p:spPr>
          <a:xfrm>
            <a:off x="6197600" y="3938589"/>
            <a:ext cx="5384800" cy="2187575"/>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6" name="Rectangle 4"/>
          <p:cNvSpPr>
            <a:spLocks noGrp="1" noChangeArrowheads="1"/>
          </p:cNvSpPr>
          <p:nvPr>
            <p:ph type="dt" sz="half" idx="10"/>
          </p:nvPr>
        </p:nvSpPr>
        <p:spPr/>
        <p:txBody>
          <a:bodyPr/>
          <a:lstStyle>
            <a:lvl1pPr>
              <a:defRPr/>
            </a:lvl1pPr>
          </a:lstStyle>
          <a:p>
            <a:pPr>
              <a:defRPr/>
            </a:pPr>
            <a:endParaRPr lang="nb-NO">
              <a:solidFill>
                <a:srgbClr val="000000"/>
              </a:solidFill>
            </a:endParaRPr>
          </a:p>
        </p:txBody>
      </p:sp>
      <p:sp>
        <p:nvSpPr>
          <p:cNvPr id="7" name="Rectangle 5"/>
          <p:cNvSpPr>
            <a:spLocks noGrp="1" noChangeArrowheads="1"/>
          </p:cNvSpPr>
          <p:nvPr>
            <p:ph type="ftr" sz="quarter" idx="11"/>
          </p:nvPr>
        </p:nvSpPr>
        <p:spPr/>
        <p:txBody>
          <a:bodyPr/>
          <a:lstStyle>
            <a:lvl1pPr>
              <a:defRPr/>
            </a:lvl1pPr>
          </a:lstStyle>
          <a:p>
            <a:pPr>
              <a:defRPr/>
            </a:pPr>
            <a:endParaRPr lang="nb-NO">
              <a:solidFill>
                <a:srgbClr val="000000"/>
              </a:solidFill>
            </a:endParaRPr>
          </a:p>
        </p:txBody>
      </p:sp>
      <p:sp>
        <p:nvSpPr>
          <p:cNvPr id="8" name="Rectangle 6"/>
          <p:cNvSpPr>
            <a:spLocks noGrp="1" noChangeArrowheads="1"/>
          </p:cNvSpPr>
          <p:nvPr>
            <p:ph type="sldNum" sz="quarter" idx="12"/>
          </p:nvPr>
        </p:nvSpPr>
        <p:spPr/>
        <p:txBody>
          <a:bodyPr/>
          <a:lstStyle>
            <a:lvl1pPr>
              <a:defRPr smtClean="0"/>
            </a:lvl1pPr>
          </a:lstStyle>
          <a:p>
            <a:pPr>
              <a:defRPr/>
            </a:pPr>
            <a:fld id="{4BDFA005-81C6-4AAF-A3B9-064B22464E59}" type="slidenum">
              <a:rPr lang="nb-NO" altLang="nb-NO">
                <a:solidFill>
                  <a:srgbClr val="000000"/>
                </a:solidFill>
              </a:rPr>
              <a:pPr>
                <a:defRPr/>
              </a:pPr>
              <a:t>‹#›</a:t>
            </a:fld>
            <a:endParaRPr lang="nb-NO" altLang="nb-NO">
              <a:solidFill>
                <a:srgbClr val="000000"/>
              </a:solidFill>
            </a:endParaRPr>
          </a:p>
        </p:txBody>
      </p:sp>
    </p:spTree>
    <p:extLst>
      <p:ext uri="{BB962C8B-B14F-4D97-AF65-F5344CB8AC3E}">
        <p14:creationId xmlns:p14="http://schemas.microsoft.com/office/powerpoint/2010/main" val="15898387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Only">
  <p:cSld name="Innhold">
    <p:spTree>
      <p:nvGrpSpPr>
        <p:cNvPr id="1" name=""/>
        <p:cNvGrpSpPr/>
        <p:nvPr/>
      </p:nvGrpSpPr>
      <p:grpSpPr>
        <a:xfrm>
          <a:off x="0" y="0"/>
          <a:ext cx="0" cy="0"/>
          <a:chOff x="0" y="0"/>
          <a:chExt cx="0" cy="0"/>
        </a:xfrm>
      </p:grpSpPr>
      <p:sp>
        <p:nvSpPr>
          <p:cNvPr id="2" name="Plassholder for innhold 1"/>
          <p:cNvSpPr>
            <a:spLocks noGrp="1"/>
          </p:cNvSpPr>
          <p:nvPr>
            <p:ph/>
          </p:nvPr>
        </p:nvSpPr>
        <p:spPr>
          <a:xfrm>
            <a:off x="609600" y="274639"/>
            <a:ext cx="10972800" cy="5851525"/>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3" name="Rectangle 4"/>
          <p:cNvSpPr>
            <a:spLocks noGrp="1" noChangeArrowheads="1"/>
          </p:cNvSpPr>
          <p:nvPr>
            <p:ph type="dt" sz="half" idx="10"/>
          </p:nvPr>
        </p:nvSpPr>
        <p:spPr/>
        <p:txBody>
          <a:bodyPr/>
          <a:lstStyle>
            <a:lvl1pPr>
              <a:defRPr/>
            </a:lvl1pPr>
          </a:lstStyle>
          <a:p>
            <a:pPr>
              <a:defRPr/>
            </a:pPr>
            <a:endParaRPr lang="nb-NO" altLang="nb-NO">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nb-NO" altLang="nb-NO">
              <a:solidFill>
                <a:srgbClr val="000000"/>
              </a:solidFill>
            </a:endParaRPr>
          </a:p>
        </p:txBody>
      </p:sp>
      <p:sp>
        <p:nvSpPr>
          <p:cNvPr id="5" name="Rectangle 6"/>
          <p:cNvSpPr>
            <a:spLocks noGrp="1" noChangeArrowheads="1"/>
          </p:cNvSpPr>
          <p:nvPr>
            <p:ph type="sldNum" sz="quarter" idx="12"/>
          </p:nvPr>
        </p:nvSpPr>
        <p:spPr/>
        <p:txBody>
          <a:bodyPr/>
          <a:lstStyle>
            <a:lvl1pPr>
              <a:defRPr smtClean="0"/>
            </a:lvl1pPr>
          </a:lstStyle>
          <a:p>
            <a:pPr>
              <a:defRPr/>
            </a:pPr>
            <a:fld id="{BF784421-4D6C-49B6-BA7C-BE914E02807A}" type="slidenum">
              <a:rPr lang="nb-NO" altLang="nb-NO">
                <a:solidFill>
                  <a:srgbClr val="000000"/>
                </a:solidFill>
              </a:rPr>
              <a:pPr>
                <a:defRPr/>
              </a:pPr>
              <a:t>‹#›</a:t>
            </a:fld>
            <a:endParaRPr lang="nb-NO" altLang="nb-NO">
              <a:solidFill>
                <a:srgbClr val="000000"/>
              </a:solidFill>
            </a:endParaRPr>
          </a:p>
        </p:txBody>
      </p:sp>
    </p:spTree>
    <p:extLst>
      <p:ext uri="{BB962C8B-B14F-4D97-AF65-F5344CB8AC3E}">
        <p14:creationId xmlns:p14="http://schemas.microsoft.com/office/powerpoint/2010/main" val="29372003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tellysbil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nb-NO"/>
              <a:t>Klikk for å redigere tittelstil</a:t>
            </a:r>
            <a:endParaRPr lang="en-US"/>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nb-NO"/>
              <a:t>Klikk for å redigere undertittelstil i malen</a:t>
            </a:r>
            <a:endParaRPr lang="en-US"/>
          </a:p>
        </p:txBody>
      </p:sp>
      <p:sp>
        <p:nvSpPr>
          <p:cNvPr id="4" name="Date Placeholder 3"/>
          <p:cNvSpPr>
            <a:spLocks noGrp="1"/>
          </p:cNvSpPr>
          <p:nvPr>
            <p:ph type="dt" sz="half" idx="10"/>
          </p:nvPr>
        </p:nvSpPr>
        <p:spPr/>
        <p:txBody>
          <a:bodyPr/>
          <a:lstStyle/>
          <a:p>
            <a:fld id="{1DE1D561-20C3-449F-B755-CD401BC0B1D8}" type="datetime1">
              <a:rPr lang="en-US" smtClean="0"/>
              <a:pPr/>
              <a:t>6/8/2018</a:t>
            </a:fld>
            <a:endParaRPr lang="en-US"/>
          </a:p>
        </p:txBody>
      </p:sp>
      <p:sp>
        <p:nvSpPr>
          <p:cNvPr id="5" name="Footer Placeholder 4"/>
          <p:cNvSpPr>
            <a:spLocks noGrp="1"/>
          </p:cNvSpPr>
          <p:nvPr>
            <p:ph type="ftr" sz="quarter" idx="11"/>
          </p:nvPr>
        </p:nvSpPr>
        <p:spPr/>
        <p:txBody>
          <a:bodyPr/>
          <a:lstStyle/>
          <a:p>
            <a:r>
              <a:rPr lang="en-US" dirty="0"/>
              <a:t>Kompetanse – Nyskapning – Livsglede </a:t>
            </a:r>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66941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3" name="Content Placeholder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10"/>
          </p:nvPr>
        </p:nvSpPr>
        <p:spPr/>
        <p:txBody>
          <a:bodyPr/>
          <a:lstStyle/>
          <a:p>
            <a:fld id="{DBB46C81-1798-4F9E-B064-EDA90E5BEB49}" type="datetime1">
              <a:rPr lang="en-US" smtClean="0"/>
              <a:pPr/>
              <a:t>6/8/2018</a:t>
            </a:fld>
            <a:endParaRPr lang="en-US"/>
          </a:p>
        </p:txBody>
      </p:sp>
      <p:sp>
        <p:nvSpPr>
          <p:cNvPr id="5" name="Footer Placeholder 4"/>
          <p:cNvSpPr>
            <a:spLocks noGrp="1"/>
          </p:cNvSpPr>
          <p:nvPr>
            <p:ph type="ftr" sz="quarter" idx="11"/>
          </p:nvPr>
        </p:nvSpPr>
        <p:spPr/>
        <p:txBody>
          <a:bodyPr/>
          <a:lstStyle/>
          <a:p>
            <a:r>
              <a:rPr lang="en-US" dirty="0"/>
              <a:t>Kompetanse – Nyskapning – Livsglede </a:t>
            </a:r>
          </a:p>
        </p:txBody>
      </p:sp>
      <p:sp>
        <p:nvSpPr>
          <p:cNvPr id="6" name="Slide Number Placeholder 5"/>
          <p:cNvSpPr>
            <a:spLocks noGrp="1"/>
          </p:cNvSpPr>
          <p:nvPr>
            <p:ph type="sldNum" sz="quarter" idx="12"/>
          </p:nvPr>
        </p:nvSpPr>
        <p:spPr/>
        <p:txBody>
          <a:bodyPr/>
          <a:lstStyle/>
          <a:p>
            <a:fld id="{629637A9-119A-49DA-BD12-AAC58B377D80}" type="slidenum">
              <a:rPr lang="en-US" dirty="0"/>
              <a:pPr/>
              <a:t>‹#›</a:t>
            </a:fld>
            <a:endParaRPr lang="en-US"/>
          </a:p>
        </p:txBody>
      </p:sp>
    </p:spTree>
    <p:extLst>
      <p:ext uri="{BB962C8B-B14F-4D97-AF65-F5344CB8AC3E}">
        <p14:creationId xmlns:p14="http://schemas.microsoft.com/office/powerpoint/2010/main" val="23838782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eading+text">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756000" y="1008000"/>
            <a:ext cx="10800000" cy="720000"/>
          </a:xfrm>
        </p:spPr>
        <p:txBody>
          <a:bodyPr>
            <a:normAutofit/>
          </a:bodyPr>
          <a:lstStyle>
            <a:lvl1pPr>
              <a:defRPr sz="2800" baseline="0"/>
            </a:lvl1pPr>
          </a:lstStyle>
          <a:p>
            <a:r>
              <a:rPr lang="sv-SE" dirty="0" err="1"/>
              <a:t>Klikk</a:t>
            </a:r>
            <a:r>
              <a:rPr lang="sv-SE" dirty="0"/>
              <a:t> </a:t>
            </a:r>
            <a:r>
              <a:rPr lang="sv-SE" dirty="0" err="1"/>
              <a:t>her</a:t>
            </a:r>
            <a:r>
              <a:rPr lang="sv-SE" dirty="0"/>
              <a:t> for å </a:t>
            </a:r>
            <a:r>
              <a:rPr lang="sv-SE" dirty="0" err="1"/>
              <a:t>endre</a:t>
            </a:r>
            <a:r>
              <a:rPr lang="sv-SE" dirty="0"/>
              <a:t> </a:t>
            </a:r>
            <a:r>
              <a:rPr lang="sv-SE" dirty="0" err="1"/>
              <a:t>teksten</a:t>
            </a:r>
            <a:endParaRPr lang="sv-SE" dirty="0"/>
          </a:p>
        </p:txBody>
      </p:sp>
      <p:sp>
        <p:nvSpPr>
          <p:cNvPr id="4" name="Platshållare för text 3"/>
          <p:cNvSpPr>
            <a:spLocks noGrp="1"/>
          </p:cNvSpPr>
          <p:nvPr>
            <p:ph type="body" sz="quarter" idx="10" hasCustomPrompt="1"/>
          </p:nvPr>
        </p:nvSpPr>
        <p:spPr>
          <a:xfrm>
            <a:off x="810000" y="1990800"/>
            <a:ext cx="10746000" cy="3744000"/>
          </a:xfrm>
          <a:prstGeom prst="rect">
            <a:avLst/>
          </a:prstGeom>
        </p:spPr>
        <p:txBody>
          <a:bodyPr/>
          <a:lstStyle>
            <a:lvl1pPr marL="0" indent="0">
              <a:buFontTx/>
              <a:buNone/>
              <a:defRPr/>
            </a:lvl1pPr>
          </a:lstStyle>
          <a:p>
            <a:pPr lvl="0"/>
            <a:r>
              <a:rPr lang="sv-SE" dirty="0" err="1"/>
              <a:t>Klikk</a:t>
            </a:r>
            <a:r>
              <a:rPr lang="sv-SE" dirty="0"/>
              <a:t> </a:t>
            </a:r>
            <a:r>
              <a:rPr lang="sv-SE" dirty="0" err="1"/>
              <a:t>her</a:t>
            </a:r>
            <a:r>
              <a:rPr lang="sv-SE" dirty="0"/>
              <a:t> for å </a:t>
            </a:r>
            <a:r>
              <a:rPr lang="sv-SE" dirty="0" err="1"/>
              <a:t>endre</a:t>
            </a:r>
            <a:r>
              <a:rPr lang="sv-SE" dirty="0"/>
              <a:t> </a:t>
            </a:r>
            <a:r>
              <a:rPr lang="sv-SE" dirty="0" err="1"/>
              <a:t>teksten</a:t>
            </a:r>
            <a:endParaRPr lang="sv-SE" dirty="0"/>
          </a:p>
        </p:txBody>
      </p:sp>
    </p:spTree>
    <p:extLst>
      <p:ext uri="{BB962C8B-B14F-4D97-AF65-F5344CB8AC3E}">
        <p14:creationId xmlns:p14="http://schemas.microsoft.com/office/powerpoint/2010/main" val="30909130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secHead" preserve="1">
  <p:cSld name="Deloverskrift">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nb-NO"/>
              <a:t>Klikk for å redigere tittelstil</a:t>
            </a:r>
            <a:endParaRPr lang="en-US"/>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Klikk for å redigere tekststiler i malen</a:t>
            </a:r>
          </a:p>
        </p:txBody>
      </p:sp>
      <p:sp>
        <p:nvSpPr>
          <p:cNvPr id="4" name="Date Placeholder 3"/>
          <p:cNvSpPr>
            <a:spLocks noGrp="1"/>
          </p:cNvSpPr>
          <p:nvPr>
            <p:ph type="dt" sz="half" idx="10"/>
          </p:nvPr>
        </p:nvSpPr>
        <p:spPr/>
        <p:txBody>
          <a:bodyPr/>
          <a:lstStyle/>
          <a:p>
            <a:fld id="{33EAED3E-2055-4D9B-95EB-353E709887C0}" type="datetime1">
              <a:rPr lang="en-US" smtClean="0"/>
              <a:pPr/>
              <a:t>6/8/2018</a:t>
            </a:fld>
            <a:endParaRPr lang="en-US"/>
          </a:p>
        </p:txBody>
      </p:sp>
      <p:sp>
        <p:nvSpPr>
          <p:cNvPr id="5" name="Footer Placeholder 4"/>
          <p:cNvSpPr>
            <a:spLocks noGrp="1"/>
          </p:cNvSpPr>
          <p:nvPr>
            <p:ph type="ftr" sz="quarter" idx="11"/>
          </p:nvPr>
        </p:nvSpPr>
        <p:spPr/>
        <p:txBody>
          <a:bodyPr/>
          <a:lstStyle/>
          <a:p>
            <a:r>
              <a:rPr lang="en-US" dirty="0"/>
              <a:t>Kompetanse – Nyskapning – Livsglede </a:t>
            </a:r>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85630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nb-NO"/>
              <a:t>Klikk for å redigere tittelstil</a:t>
            </a:r>
            <a:endParaRPr lang="en-US"/>
          </a:p>
        </p:txBody>
      </p:sp>
      <p:sp>
        <p:nvSpPr>
          <p:cNvPr id="3" name="Content Placeholder 2"/>
          <p:cNvSpPr>
            <a:spLocks noGrp="1"/>
          </p:cNvSpPr>
          <p:nvPr>
            <p:ph sz="half" idx="1"/>
          </p:nvPr>
        </p:nvSpPr>
        <p:spPr>
          <a:xfrm>
            <a:off x="1097278" y="1845734"/>
            <a:ext cx="4937760" cy="4023360"/>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Content Placeholder 3"/>
          <p:cNvSpPr>
            <a:spLocks noGrp="1"/>
          </p:cNvSpPr>
          <p:nvPr>
            <p:ph sz="half" idx="2"/>
          </p:nvPr>
        </p:nvSpPr>
        <p:spPr>
          <a:xfrm>
            <a:off x="6217920" y="1845735"/>
            <a:ext cx="4937760" cy="4023360"/>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Date Placeholder 4"/>
          <p:cNvSpPr>
            <a:spLocks noGrp="1"/>
          </p:cNvSpPr>
          <p:nvPr>
            <p:ph type="dt" sz="half" idx="10"/>
          </p:nvPr>
        </p:nvSpPr>
        <p:spPr/>
        <p:txBody>
          <a:bodyPr/>
          <a:lstStyle/>
          <a:p>
            <a:fld id="{2D7D78C4-22FE-441B-8D99-D0998EE4F153}" type="datetime1">
              <a:rPr lang="en-US" smtClean="0"/>
              <a:pPr/>
              <a:t>6/8/2018</a:t>
            </a:fld>
            <a:endParaRPr lang="en-US"/>
          </a:p>
        </p:txBody>
      </p:sp>
      <p:sp>
        <p:nvSpPr>
          <p:cNvPr id="6" name="Footer Placeholder 5"/>
          <p:cNvSpPr>
            <a:spLocks noGrp="1"/>
          </p:cNvSpPr>
          <p:nvPr>
            <p:ph type="ftr" sz="quarter" idx="11"/>
          </p:nvPr>
        </p:nvSpPr>
        <p:spPr/>
        <p:txBody>
          <a:bodyPr/>
          <a:lstStyle/>
          <a:p>
            <a:r>
              <a:rPr lang="en-US" dirty="0"/>
              <a:t>Kompetanse – Nyskapning – Livsglede </a:t>
            </a:r>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6219548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nb-NO"/>
              <a:t>Klikk for å redigere tittelstil</a:t>
            </a:r>
            <a:endParaRPr lang="en-US"/>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Content Placeholder 3"/>
          <p:cNvSpPr>
            <a:spLocks noGrp="1"/>
          </p:cNvSpPr>
          <p:nvPr>
            <p:ph sz="half" idx="2"/>
          </p:nvPr>
        </p:nvSpPr>
        <p:spPr>
          <a:xfrm>
            <a:off x="1097280" y="2582334"/>
            <a:ext cx="4937760" cy="3378200"/>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Content Placeholder 5"/>
          <p:cNvSpPr>
            <a:spLocks noGrp="1"/>
          </p:cNvSpPr>
          <p:nvPr>
            <p:ph sz="quarter" idx="4"/>
          </p:nvPr>
        </p:nvSpPr>
        <p:spPr>
          <a:xfrm>
            <a:off x="6217920" y="2582334"/>
            <a:ext cx="4937760" cy="3378200"/>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7" name="Date Placeholder 6"/>
          <p:cNvSpPr>
            <a:spLocks noGrp="1"/>
          </p:cNvSpPr>
          <p:nvPr>
            <p:ph type="dt" sz="half" idx="10"/>
          </p:nvPr>
        </p:nvSpPr>
        <p:spPr/>
        <p:txBody>
          <a:bodyPr/>
          <a:lstStyle/>
          <a:p>
            <a:fld id="{1B026347-7E1F-437A-8F0E-3F4664D19459}" type="datetime1">
              <a:rPr lang="en-US" smtClean="0"/>
              <a:pPr/>
              <a:t>6/8/2018</a:t>
            </a:fld>
            <a:endParaRPr lang="en-US"/>
          </a:p>
        </p:txBody>
      </p:sp>
      <p:sp>
        <p:nvSpPr>
          <p:cNvPr id="8" name="Footer Placeholder 7"/>
          <p:cNvSpPr>
            <a:spLocks noGrp="1"/>
          </p:cNvSpPr>
          <p:nvPr>
            <p:ph type="ftr" sz="quarter" idx="11"/>
          </p:nvPr>
        </p:nvSpPr>
        <p:spPr/>
        <p:txBody>
          <a:bodyPr/>
          <a:lstStyle/>
          <a:p>
            <a:r>
              <a:rPr lang="en-US" dirty="0"/>
              <a:t>Kompetanse – Nyskapning – Livsglede </a:t>
            </a:r>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39750422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3" name="Date Placeholder 2"/>
          <p:cNvSpPr>
            <a:spLocks noGrp="1"/>
          </p:cNvSpPr>
          <p:nvPr>
            <p:ph type="dt" sz="half" idx="10"/>
          </p:nvPr>
        </p:nvSpPr>
        <p:spPr/>
        <p:txBody>
          <a:bodyPr/>
          <a:lstStyle/>
          <a:p>
            <a:fld id="{CE2ED6D9-D953-4777-AEF7-CFCEC9026C6E}" type="datetime1">
              <a:rPr lang="en-US" smtClean="0"/>
              <a:pPr/>
              <a:t>6/8/2018</a:t>
            </a:fld>
            <a:endParaRPr lang="en-US"/>
          </a:p>
        </p:txBody>
      </p:sp>
      <p:sp>
        <p:nvSpPr>
          <p:cNvPr id="4" name="Footer Placeholder 3"/>
          <p:cNvSpPr>
            <a:spLocks noGrp="1"/>
          </p:cNvSpPr>
          <p:nvPr>
            <p:ph type="ftr" sz="quarter" idx="11"/>
          </p:nvPr>
        </p:nvSpPr>
        <p:spPr/>
        <p:txBody>
          <a:bodyPr/>
          <a:lstStyle/>
          <a:p>
            <a:r>
              <a:rPr lang="en-US" dirty="0"/>
              <a:t>Kompetanse – Nyskapning – Livsglede </a:t>
            </a:r>
          </a:p>
        </p:txBody>
      </p:sp>
      <p:sp>
        <p:nvSpPr>
          <p:cNvPr id="5" name="Slide Number Placeholder 4"/>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28103074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blank" preserve="1">
  <p:cSld name="Tomt">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625B9541-AACB-4A14-A546-1F1D808A43B2}" type="datetime1">
              <a:rPr lang="en-US" smtClean="0"/>
              <a:pPr/>
              <a:t>6/8/2018</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dirty="0"/>
              <a:t>Kompetanse – Nyskapning – Livsglede </a:t>
            </a:r>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6382395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Tx" preserve="1">
  <p:cSld name="Innhold med tekst">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nb-NO"/>
              <a:t>Klikk for å redigere tittelstil</a:t>
            </a:r>
            <a:endParaRPr lang="en-US"/>
          </a:p>
        </p:txBody>
      </p:sp>
      <p:sp>
        <p:nvSpPr>
          <p:cNvPr id="3" name="Content Placeholder 2"/>
          <p:cNvSpPr>
            <a:spLocks noGrp="1"/>
          </p:cNvSpPr>
          <p:nvPr>
            <p:ph idx="1"/>
          </p:nvPr>
        </p:nvSpPr>
        <p:spPr>
          <a:xfrm>
            <a:off x="4800600" y="731520"/>
            <a:ext cx="6492240" cy="5257800"/>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BF4841F2-734E-4BA6-8C62-E3AB7D1702C6}" type="datetime1">
              <a:rPr lang="en-US" smtClean="0"/>
              <a:pPr/>
              <a:t>6/8/2018</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r>
              <a:rPr lang="en-US" dirty="0">
                <a:solidFill>
                  <a:srgbClr val="455F51"/>
                </a:solidFill>
              </a:rPr>
              <a:t>Kompetanse – Nyskapning – Livsglede </a:t>
            </a: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solidFill>
                  <a:srgbClr val="455F51"/>
                </a:solidFill>
              </a:rPr>
              <a:pPr/>
              <a:t>‹#›</a:t>
            </a:fld>
            <a:endParaRPr lang="en-US">
              <a:solidFill>
                <a:srgbClr val="455F51"/>
              </a:solidFill>
            </a:endParaRPr>
          </a:p>
        </p:txBody>
      </p:sp>
    </p:spTree>
    <p:extLst>
      <p:ext uri="{BB962C8B-B14F-4D97-AF65-F5344CB8AC3E}">
        <p14:creationId xmlns:p14="http://schemas.microsoft.com/office/powerpoint/2010/main" val="42651379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picTx" preserve="1">
  <p:cSld name="Bilde med tekst">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nb-NO"/>
              <a:t>Klikk for å redigere tittelstil</a:t>
            </a:r>
            <a:endParaRPr lang="en-US"/>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ikonet for å legge til et bilde</a:t>
            </a:r>
            <a:endParaRPr lang="en-US"/>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Date Placeholder 4"/>
          <p:cNvSpPr>
            <a:spLocks noGrp="1"/>
          </p:cNvSpPr>
          <p:nvPr>
            <p:ph type="dt" sz="half" idx="10"/>
          </p:nvPr>
        </p:nvSpPr>
        <p:spPr/>
        <p:txBody>
          <a:bodyPr/>
          <a:lstStyle/>
          <a:p>
            <a:fld id="{89A7CAD1-0971-43C6-ADF8-522A6DA158B8}" type="datetime1">
              <a:rPr lang="en-US" smtClean="0"/>
              <a:pPr/>
              <a:t>6/8/2018</a:t>
            </a:fld>
            <a:endParaRPr lang="en-US"/>
          </a:p>
        </p:txBody>
      </p:sp>
      <p:sp>
        <p:nvSpPr>
          <p:cNvPr id="6" name="Footer Placeholder 5"/>
          <p:cNvSpPr>
            <a:spLocks noGrp="1"/>
          </p:cNvSpPr>
          <p:nvPr>
            <p:ph type="ftr" sz="quarter" idx="11"/>
          </p:nvPr>
        </p:nvSpPr>
        <p:spPr/>
        <p:txBody>
          <a:bodyPr/>
          <a:lstStyle/>
          <a:p>
            <a:r>
              <a:rPr lang="en-US" dirty="0"/>
              <a:t>Kompetanse – Nyskapning – Livsglede </a:t>
            </a:r>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9180381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3" name="Vertical Text Placeholder 2"/>
          <p:cNvSpPr>
            <a:spLocks noGrp="1"/>
          </p:cNvSpPr>
          <p:nvPr>
            <p:ph type="body" orient="vert" idx="1"/>
          </p:nvPr>
        </p:nvSpPr>
        <p:spPr/>
        <p:txBody>
          <a:bodyPr vert="eaVert" lIns="45720" tIns="0" rIns="4572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10"/>
          </p:nvPr>
        </p:nvSpPr>
        <p:spPr/>
        <p:txBody>
          <a:bodyPr/>
          <a:lstStyle/>
          <a:p>
            <a:fld id="{617B385D-1568-47ED-9993-353B79C77B00}" type="datetime1">
              <a:rPr lang="en-US" smtClean="0"/>
              <a:pPr/>
              <a:t>6/8/2018</a:t>
            </a:fld>
            <a:endParaRPr lang="en-US"/>
          </a:p>
        </p:txBody>
      </p:sp>
      <p:sp>
        <p:nvSpPr>
          <p:cNvPr id="5" name="Footer Placeholder 4"/>
          <p:cNvSpPr>
            <a:spLocks noGrp="1"/>
          </p:cNvSpPr>
          <p:nvPr>
            <p:ph type="ftr" sz="quarter" idx="11"/>
          </p:nvPr>
        </p:nvSpPr>
        <p:spPr/>
        <p:txBody>
          <a:bodyPr/>
          <a:lstStyle/>
          <a:p>
            <a:r>
              <a:rPr lang="en-US" dirty="0"/>
              <a:t>Kompetanse – Nyskapning – Livsglede </a:t>
            </a:r>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31774454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vertTitleAndTx" preserve="1">
  <p:cSld name="Loddrett tittel og teks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nb-NO"/>
              <a:t>Klikk for å redigere tittelstil</a:t>
            </a:r>
            <a:endParaRPr lang="en-US"/>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10"/>
          </p:nvPr>
        </p:nvSpPr>
        <p:spPr/>
        <p:txBody>
          <a:bodyPr/>
          <a:lstStyle/>
          <a:p>
            <a:fld id="{B30D2018-4CD2-4412-BDBA-2BD554024E0E}" type="datetime1">
              <a:rPr lang="en-US" smtClean="0"/>
              <a:pPr/>
              <a:t>6/8/2018</a:t>
            </a:fld>
            <a:endParaRPr lang="en-US"/>
          </a:p>
        </p:txBody>
      </p:sp>
      <p:sp>
        <p:nvSpPr>
          <p:cNvPr id="5" name="Footer Placeholder 4"/>
          <p:cNvSpPr>
            <a:spLocks noGrp="1"/>
          </p:cNvSpPr>
          <p:nvPr>
            <p:ph type="ftr" sz="quarter" idx="11"/>
          </p:nvPr>
        </p:nvSpPr>
        <p:spPr/>
        <p:txBody>
          <a:bodyPr/>
          <a:lstStyle/>
          <a:p>
            <a:r>
              <a:rPr lang="en-US" dirty="0"/>
              <a:t>Kompetanse – Nyskapning – Livsglede </a:t>
            </a:r>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9222396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914400" y="2130426"/>
            <a:ext cx="10363200" cy="1470025"/>
          </a:xfrm>
        </p:spPr>
        <p:txBody>
          <a:bodyPr/>
          <a:lstStyle/>
          <a:p>
            <a:r>
              <a:rPr lang="nb-NO" smtClean="0"/>
              <a:t>Klikk for å redigere tittelstil</a:t>
            </a:r>
            <a:endParaRPr lang="nb-NO"/>
          </a:p>
        </p:txBody>
      </p:sp>
      <p:sp>
        <p:nvSpPr>
          <p:cNvPr id="3" name="Undertittel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b-NO" smtClean="0"/>
              <a:t>Klikk for å redigere undertittelstil i malen</a:t>
            </a:r>
            <a:endParaRPr lang="nb-NO"/>
          </a:p>
        </p:txBody>
      </p:sp>
      <p:sp>
        <p:nvSpPr>
          <p:cNvPr id="4" name="Rectangle 4"/>
          <p:cNvSpPr>
            <a:spLocks noGrp="1" noChangeArrowheads="1"/>
          </p:cNvSpPr>
          <p:nvPr>
            <p:ph type="dt" sz="half" idx="10"/>
          </p:nvPr>
        </p:nvSpPr>
        <p:spPr>
          <a:ln/>
        </p:spPr>
        <p:txBody>
          <a:bodyPr/>
          <a:lstStyle>
            <a:lvl1pPr>
              <a:defRPr/>
            </a:lvl1pPr>
          </a:lstStyle>
          <a:p>
            <a:pPr>
              <a:defRPr/>
            </a:pPr>
            <a:fld id="{BF15368C-06A3-4A66-B4D9-628A77384E7B}" type="datetime1">
              <a:rPr lang="nb-NO">
                <a:solidFill>
                  <a:srgbClr val="000000"/>
                </a:solidFill>
              </a:rPr>
              <a:pPr>
                <a:defRPr/>
              </a:pPr>
              <a:t>08.06.2018</a:t>
            </a:fld>
            <a:endParaRPr lang="nb-NO"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nb-NO">
                <a:solidFill>
                  <a:srgbClr val="000000"/>
                </a:solidFill>
              </a:rPr>
              <a:t>Kompetanse - nyskaping  livsglede</a:t>
            </a:r>
          </a:p>
        </p:txBody>
      </p:sp>
      <p:sp>
        <p:nvSpPr>
          <p:cNvPr id="6" name="Rectangle 6"/>
          <p:cNvSpPr>
            <a:spLocks noGrp="1" noChangeArrowheads="1"/>
          </p:cNvSpPr>
          <p:nvPr>
            <p:ph type="sldNum" sz="quarter" idx="12"/>
          </p:nvPr>
        </p:nvSpPr>
        <p:spPr>
          <a:ln/>
        </p:spPr>
        <p:txBody>
          <a:bodyPr/>
          <a:lstStyle>
            <a:lvl1pPr>
              <a:defRPr/>
            </a:lvl1pPr>
          </a:lstStyle>
          <a:p>
            <a:pPr>
              <a:defRPr/>
            </a:pPr>
            <a:fld id="{35925A33-0CCF-4DDA-BFBF-2F639D22E7F4}" type="slidenum">
              <a:rPr lang="nb-NO" altLang="nb-NO">
                <a:solidFill>
                  <a:srgbClr val="000000"/>
                </a:solidFill>
              </a:rPr>
              <a:pPr>
                <a:defRPr/>
              </a:pPr>
              <a:t>‹#›</a:t>
            </a:fld>
            <a:endParaRPr lang="nb-NO" altLang="nb-NO">
              <a:solidFill>
                <a:srgbClr val="000000"/>
              </a:solidFill>
            </a:endParaRPr>
          </a:p>
        </p:txBody>
      </p:sp>
    </p:spTree>
    <p:extLst>
      <p:ext uri="{BB962C8B-B14F-4D97-AF65-F5344CB8AC3E}">
        <p14:creationId xmlns:p14="http://schemas.microsoft.com/office/powerpoint/2010/main" val="2025653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Heading_1">
    <p:spTree>
      <p:nvGrpSpPr>
        <p:cNvPr id="1" name=""/>
        <p:cNvGrpSpPr/>
        <p:nvPr/>
      </p:nvGrpSpPr>
      <p:grpSpPr>
        <a:xfrm>
          <a:off x="0" y="0"/>
          <a:ext cx="0" cy="0"/>
          <a:chOff x="0" y="0"/>
          <a:chExt cx="0" cy="0"/>
        </a:xfrm>
      </p:grpSpPr>
      <p:sp>
        <p:nvSpPr>
          <p:cNvPr id="5" name="Platshållare för rubrik 1"/>
          <p:cNvSpPr>
            <a:spLocks noGrp="1"/>
          </p:cNvSpPr>
          <p:nvPr>
            <p:ph type="title" hasCustomPrompt="1"/>
          </p:nvPr>
        </p:nvSpPr>
        <p:spPr>
          <a:xfrm>
            <a:off x="756000" y="1008000"/>
            <a:ext cx="10800000" cy="720000"/>
          </a:xfrm>
          <a:prstGeom prst="rect">
            <a:avLst/>
          </a:prstGeom>
        </p:spPr>
        <p:txBody>
          <a:bodyPr vert="horz" lIns="91440" tIns="45720" rIns="91440" bIns="45720" rtlCol="0" anchor="ctr">
            <a:noAutofit/>
          </a:bodyPr>
          <a:lstStyle>
            <a:lvl1pPr>
              <a:defRPr sz="4000">
                <a:solidFill>
                  <a:srgbClr val="FF3429"/>
                </a:solidFill>
              </a:defRPr>
            </a:lvl1pPr>
          </a:lstStyle>
          <a:p>
            <a:r>
              <a:rPr lang="en-GB" noProof="0" dirty="0"/>
              <a:t>Heading</a:t>
            </a:r>
          </a:p>
        </p:txBody>
      </p:sp>
    </p:spTree>
    <p:extLst>
      <p:ext uri="{BB962C8B-B14F-4D97-AF65-F5344CB8AC3E}">
        <p14:creationId xmlns:p14="http://schemas.microsoft.com/office/powerpoint/2010/main" val="314109988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idx="1"/>
          </p:nvPr>
        </p:nvSpPr>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Rectangle 4"/>
          <p:cNvSpPr>
            <a:spLocks noGrp="1" noChangeArrowheads="1"/>
          </p:cNvSpPr>
          <p:nvPr>
            <p:ph type="dt" sz="half" idx="10"/>
          </p:nvPr>
        </p:nvSpPr>
        <p:spPr>
          <a:ln/>
        </p:spPr>
        <p:txBody>
          <a:bodyPr/>
          <a:lstStyle>
            <a:lvl1pPr>
              <a:defRPr/>
            </a:lvl1pPr>
          </a:lstStyle>
          <a:p>
            <a:pPr>
              <a:defRPr/>
            </a:pPr>
            <a:fld id="{2A084B4F-E169-4758-82C3-E73D9E48BC9B}" type="datetime1">
              <a:rPr lang="nb-NO">
                <a:solidFill>
                  <a:srgbClr val="000000"/>
                </a:solidFill>
              </a:rPr>
              <a:pPr>
                <a:defRPr/>
              </a:pPr>
              <a:t>08.06.2018</a:t>
            </a:fld>
            <a:endParaRPr lang="nb-NO"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nb-NO">
                <a:solidFill>
                  <a:srgbClr val="000000"/>
                </a:solidFill>
              </a:rPr>
              <a:t>Kompetanse - nyskaping  livsglede</a:t>
            </a:r>
          </a:p>
        </p:txBody>
      </p:sp>
      <p:sp>
        <p:nvSpPr>
          <p:cNvPr id="6" name="Rectangle 6"/>
          <p:cNvSpPr>
            <a:spLocks noGrp="1" noChangeArrowheads="1"/>
          </p:cNvSpPr>
          <p:nvPr>
            <p:ph type="sldNum" sz="quarter" idx="12"/>
          </p:nvPr>
        </p:nvSpPr>
        <p:spPr>
          <a:ln/>
        </p:spPr>
        <p:txBody>
          <a:bodyPr/>
          <a:lstStyle>
            <a:lvl1pPr>
              <a:defRPr/>
            </a:lvl1pPr>
          </a:lstStyle>
          <a:p>
            <a:pPr>
              <a:defRPr/>
            </a:pPr>
            <a:fld id="{0392FCB9-F70A-4565-883A-DF28D400E729}" type="slidenum">
              <a:rPr lang="nb-NO" altLang="nb-NO">
                <a:solidFill>
                  <a:srgbClr val="000000"/>
                </a:solidFill>
              </a:rPr>
              <a:pPr>
                <a:defRPr/>
              </a:pPr>
              <a:t>‹#›</a:t>
            </a:fld>
            <a:endParaRPr lang="nb-NO" altLang="nb-NO">
              <a:solidFill>
                <a:srgbClr val="000000"/>
              </a:solidFill>
            </a:endParaRPr>
          </a:p>
        </p:txBody>
      </p:sp>
    </p:spTree>
    <p:extLst>
      <p:ext uri="{BB962C8B-B14F-4D97-AF65-F5344CB8AC3E}">
        <p14:creationId xmlns:p14="http://schemas.microsoft.com/office/powerpoint/2010/main" val="35181535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963084" y="4406901"/>
            <a:ext cx="10363200" cy="1362075"/>
          </a:xfrm>
        </p:spPr>
        <p:txBody>
          <a:bodyPr anchor="t"/>
          <a:lstStyle>
            <a:lvl1pPr algn="l">
              <a:defRPr sz="4000" b="1" cap="all"/>
            </a:lvl1pPr>
          </a:lstStyle>
          <a:p>
            <a:r>
              <a:rPr lang="nb-NO" smtClean="0"/>
              <a:t>Klikk for å redigere tittelstil</a:t>
            </a:r>
            <a:endParaRPr lang="nb-NO"/>
          </a:p>
        </p:txBody>
      </p:sp>
      <p:sp>
        <p:nvSpPr>
          <p:cNvPr id="3" name="Plassholder for teks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b-NO" smtClean="0"/>
              <a:t>Klikk for å redigere tekststiler i malen</a:t>
            </a:r>
          </a:p>
        </p:txBody>
      </p:sp>
      <p:sp>
        <p:nvSpPr>
          <p:cNvPr id="4" name="Rectangle 4"/>
          <p:cNvSpPr>
            <a:spLocks noGrp="1" noChangeArrowheads="1"/>
          </p:cNvSpPr>
          <p:nvPr>
            <p:ph type="dt" sz="half" idx="10"/>
          </p:nvPr>
        </p:nvSpPr>
        <p:spPr>
          <a:ln/>
        </p:spPr>
        <p:txBody>
          <a:bodyPr/>
          <a:lstStyle>
            <a:lvl1pPr>
              <a:defRPr/>
            </a:lvl1pPr>
          </a:lstStyle>
          <a:p>
            <a:pPr>
              <a:defRPr/>
            </a:pPr>
            <a:fld id="{8F5FA3EC-B357-4D06-B589-E4F40DF6CF8E}" type="datetime1">
              <a:rPr lang="nb-NO">
                <a:solidFill>
                  <a:srgbClr val="000000"/>
                </a:solidFill>
              </a:rPr>
              <a:pPr>
                <a:defRPr/>
              </a:pPr>
              <a:t>08.06.2018</a:t>
            </a:fld>
            <a:endParaRPr lang="nb-NO"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nb-NO">
                <a:solidFill>
                  <a:srgbClr val="000000"/>
                </a:solidFill>
              </a:rPr>
              <a:t>Kompetanse - nyskaping  livsglede</a:t>
            </a:r>
          </a:p>
        </p:txBody>
      </p:sp>
      <p:sp>
        <p:nvSpPr>
          <p:cNvPr id="6" name="Rectangle 6"/>
          <p:cNvSpPr>
            <a:spLocks noGrp="1" noChangeArrowheads="1"/>
          </p:cNvSpPr>
          <p:nvPr>
            <p:ph type="sldNum" sz="quarter" idx="12"/>
          </p:nvPr>
        </p:nvSpPr>
        <p:spPr>
          <a:ln/>
        </p:spPr>
        <p:txBody>
          <a:bodyPr/>
          <a:lstStyle>
            <a:lvl1pPr>
              <a:defRPr/>
            </a:lvl1pPr>
          </a:lstStyle>
          <a:p>
            <a:pPr>
              <a:defRPr/>
            </a:pPr>
            <a:fld id="{436F06B7-E198-4952-BB48-4437845DD5EA}" type="slidenum">
              <a:rPr lang="nb-NO" altLang="nb-NO">
                <a:solidFill>
                  <a:srgbClr val="000000"/>
                </a:solidFill>
              </a:rPr>
              <a:pPr>
                <a:defRPr/>
              </a:pPr>
              <a:t>‹#›</a:t>
            </a:fld>
            <a:endParaRPr lang="nb-NO" altLang="nb-NO">
              <a:solidFill>
                <a:srgbClr val="000000"/>
              </a:solidFill>
            </a:endParaRPr>
          </a:p>
        </p:txBody>
      </p:sp>
    </p:spTree>
    <p:extLst>
      <p:ext uri="{BB962C8B-B14F-4D97-AF65-F5344CB8AC3E}">
        <p14:creationId xmlns:p14="http://schemas.microsoft.com/office/powerpoint/2010/main" val="19766552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innhold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Rectangle 4"/>
          <p:cNvSpPr>
            <a:spLocks noGrp="1" noChangeArrowheads="1"/>
          </p:cNvSpPr>
          <p:nvPr>
            <p:ph type="dt" sz="half" idx="10"/>
          </p:nvPr>
        </p:nvSpPr>
        <p:spPr>
          <a:ln/>
        </p:spPr>
        <p:txBody>
          <a:bodyPr/>
          <a:lstStyle>
            <a:lvl1pPr>
              <a:defRPr/>
            </a:lvl1pPr>
          </a:lstStyle>
          <a:p>
            <a:pPr>
              <a:defRPr/>
            </a:pPr>
            <a:fld id="{10A30F1D-D06B-447F-BF2C-B42C4B053DE9}" type="datetime1">
              <a:rPr lang="nb-NO">
                <a:solidFill>
                  <a:srgbClr val="000000"/>
                </a:solidFill>
              </a:rPr>
              <a:pPr>
                <a:defRPr/>
              </a:pPr>
              <a:t>08.06.2018</a:t>
            </a:fld>
            <a:endParaRPr lang="nb-NO"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nb-NO">
                <a:solidFill>
                  <a:srgbClr val="000000"/>
                </a:solidFill>
              </a:rPr>
              <a:t>Kompetanse - nyskaping  livsglede</a:t>
            </a:r>
          </a:p>
        </p:txBody>
      </p:sp>
      <p:sp>
        <p:nvSpPr>
          <p:cNvPr id="7" name="Rectangle 6"/>
          <p:cNvSpPr>
            <a:spLocks noGrp="1" noChangeArrowheads="1"/>
          </p:cNvSpPr>
          <p:nvPr>
            <p:ph type="sldNum" sz="quarter" idx="12"/>
          </p:nvPr>
        </p:nvSpPr>
        <p:spPr>
          <a:ln/>
        </p:spPr>
        <p:txBody>
          <a:bodyPr/>
          <a:lstStyle>
            <a:lvl1pPr>
              <a:defRPr/>
            </a:lvl1pPr>
          </a:lstStyle>
          <a:p>
            <a:pPr>
              <a:defRPr/>
            </a:pPr>
            <a:fld id="{51B8C516-2A27-49DF-994D-DE10527F2FC3}" type="slidenum">
              <a:rPr lang="nb-NO" altLang="nb-NO">
                <a:solidFill>
                  <a:srgbClr val="000000"/>
                </a:solidFill>
              </a:rPr>
              <a:pPr>
                <a:defRPr/>
              </a:pPr>
              <a:t>‹#›</a:t>
            </a:fld>
            <a:endParaRPr lang="nb-NO" altLang="nb-NO">
              <a:solidFill>
                <a:srgbClr val="000000"/>
              </a:solidFill>
            </a:endParaRPr>
          </a:p>
        </p:txBody>
      </p:sp>
    </p:spTree>
    <p:extLst>
      <p:ext uri="{BB962C8B-B14F-4D97-AF65-F5344CB8AC3E}">
        <p14:creationId xmlns:p14="http://schemas.microsoft.com/office/powerpoint/2010/main" val="34293064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smtClean="0"/>
              <a:t>Klikk for å redigere tittelstil</a:t>
            </a:r>
            <a:endParaRPr lang="nb-NO"/>
          </a:p>
        </p:txBody>
      </p:sp>
      <p:sp>
        <p:nvSpPr>
          <p:cNvPr id="3" name="Plassholder f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4" name="Plassholder for innhol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6" name="Plassholder for innhol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7" name="Rectangle 4"/>
          <p:cNvSpPr>
            <a:spLocks noGrp="1" noChangeArrowheads="1"/>
          </p:cNvSpPr>
          <p:nvPr>
            <p:ph type="dt" sz="half" idx="10"/>
          </p:nvPr>
        </p:nvSpPr>
        <p:spPr>
          <a:ln/>
        </p:spPr>
        <p:txBody>
          <a:bodyPr/>
          <a:lstStyle>
            <a:lvl1pPr>
              <a:defRPr/>
            </a:lvl1pPr>
          </a:lstStyle>
          <a:p>
            <a:pPr>
              <a:defRPr/>
            </a:pPr>
            <a:fld id="{BE6EE587-43F4-4D75-BB08-6A2A12480C58}" type="datetime1">
              <a:rPr lang="nb-NO">
                <a:solidFill>
                  <a:srgbClr val="000000"/>
                </a:solidFill>
              </a:rPr>
              <a:pPr>
                <a:defRPr/>
              </a:pPr>
              <a:t>08.06.2018</a:t>
            </a:fld>
            <a:endParaRPr lang="nb-NO"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nb-NO">
                <a:solidFill>
                  <a:srgbClr val="000000"/>
                </a:solidFill>
              </a:rPr>
              <a:t>Kompetanse - nyskaping  livsglede</a:t>
            </a:r>
          </a:p>
        </p:txBody>
      </p:sp>
      <p:sp>
        <p:nvSpPr>
          <p:cNvPr id="9" name="Rectangle 6"/>
          <p:cNvSpPr>
            <a:spLocks noGrp="1" noChangeArrowheads="1"/>
          </p:cNvSpPr>
          <p:nvPr>
            <p:ph type="sldNum" sz="quarter" idx="12"/>
          </p:nvPr>
        </p:nvSpPr>
        <p:spPr>
          <a:ln/>
        </p:spPr>
        <p:txBody>
          <a:bodyPr/>
          <a:lstStyle>
            <a:lvl1pPr>
              <a:defRPr/>
            </a:lvl1pPr>
          </a:lstStyle>
          <a:p>
            <a:pPr>
              <a:defRPr/>
            </a:pPr>
            <a:fld id="{A63FEEC5-E7C6-484C-8844-1F42D957C0B6}" type="slidenum">
              <a:rPr lang="nb-NO" altLang="nb-NO">
                <a:solidFill>
                  <a:srgbClr val="000000"/>
                </a:solidFill>
              </a:rPr>
              <a:pPr>
                <a:defRPr/>
              </a:pPr>
              <a:t>‹#›</a:t>
            </a:fld>
            <a:endParaRPr lang="nb-NO" altLang="nb-NO">
              <a:solidFill>
                <a:srgbClr val="000000"/>
              </a:solidFill>
            </a:endParaRPr>
          </a:p>
        </p:txBody>
      </p:sp>
    </p:spTree>
    <p:extLst>
      <p:ext uri="{BB962C8B-B14F-4D97-AF65-F5344CB8AC3E}">
        <p14:creationId xmlns:p14="http://schemas.microsoft.com/office/powerpoint/2010/main" val="40843048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Rectangle 4"/>
          <p:cNvSpPr>
            <a:spLocks noGrp="1" noChangeArrowheads="1"/>
          </p:cNvSpPr>
          <p:nvPr>
            <p:ph type="dt" sz="half" idx="10"/>
          </p:nvPr>
        </p:nvSpPr>
        <p:spPr>
          <a:ln/>
        </p:spPr>
        <p:txBody>
          <a:bodyPr/>
          <a:lstStyle>
            <a:lvl1pPr>
              <a:defRPr/>
            </a:lvl1pPr>
          </a:lstStyle>
          <a:p>
            <a:pPr>
              <a:defRPr/>
            </a:pPr>
            <a:fld id="{BFA1508B-0843-499A-B6E5-37FFB18C0BFD}" type="datetime1">
              <a:rPr lang="nb-NO">
                <a:solidFill>
                  <a:srgbClr val="000000"/>
                </a:solidFill>
              </a:rPr>
              <a:pPr>
                <a:defRPr/>
              </a:pPr>
              <a:t>08.06.2018</a:t>
            </a:fld>
            <a:endParaRPr lang="nb-NO"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nb-NO">
                <a:solidFill>
                  <a:srgbClr val="000000"/>
                </a:solidFill>
              </a:rPr>
              <a:t>Kompetanse - nyskaping  livsglede</a:t>
            </a:r>
          </a:p>
        </p:txBody>
      </p:sp>
      <p:sp>
        <p:nvSpPr>
          <p:cNvPr id="5" name="Rectangle 6"/>
          <p:cNvSpPr>
            <a:spLocks noGrp="1" noChangeArrowheads="1"/>
          </p:cNvSpPr>
          <p:nvPr>
            <p:ph type="sldNum" sz="quarter" idx="12"/>
          </p:nvPr>
        </p:nvSpPr>
        <p:spPr>
          <a:ln/>
        </p:spPr>
        <p:txBody>
          <a:bodyPr/>
          <a:lstStyle>
            <a:lvl1pPr>
              <a:defRPr/>
            </a:lvl1pPr>
          </a:lstStyle>
          <a:p>
            <a:pPr>
              <a:defRPr/>
            </a:pPr>
            <a:fld id="{87377410-4DE0-45E9-9E1C-53D9D5A23D09}" type="slidenum">
              <a:rPr lang="nb-NO" altLang="nb-NO">
                <a:solidFill>
                  <a:srgbClr val="000000"/>
                </a:solidFill>
              </a:rPr>
              <a:pPr>
                <a:defRPr/>
              </a:pPr>
              <a:t>‹#›</a:t>
            </a:fld>
            <a:endParaRPr lang="nb-NO" altLang="nb-NO">
              <a:solidFill>
                <a:srgbClr val="000000"/>
              </a:solidFill>
            </a:endParaRPr>
          </a:p>
        </p:txBody>
      </p:sp>
    </p:spTree>
    <p:extLst>
      <p:ext uri="{BB962C8B-B14F-4D97-AF65-F5344CB8AC3E}">
        <p14:creationId xmlns:p14="http://schemas.microsoft.com/office/powerpoint/2010/main" val="29853635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2C396786-0C2C-480D-B6C2-6D189466FB1E}" type="datetime1">
              <a:rPr lang="nb-NO">
                <a:solidFill>
                  <a:srgbClr val="000000"/>
                </a:solidFill>
              </a:rPr>
              <a:pPr>
                <a:defRPr/>
              </a:pPr>
              <a:t>08.06.2018</a:t>
            </a:fld>
            <a:endParaRPr lang="nb-NO"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nb-NO">
                <a:solidFill>
                  <a:srgbClr val="000000"/>
                </a:solidFill>
              </a:rPr>
              <a:t>Kompetanse - nyskaping  livsglede</a:t>
            </a:r>
          </a:p>
        </p:txBody>
      </p:sp>
      <p:sp>
        <p:nvSpPr>
          <p:cNvPr id="4" name="Rectangle 6"/>
          <p:cNvSpPr>
            <a:spLocks noGrp="1" noChangeArrowheads="1"/>
          </p:cNvSpPr>
          <p:nvPr>
            <p:ph type="sldNum" sz="quarter" idx="12"/>
          </p:nvPr>
        </p:nvSpPr>
        <p:spPr>
          <a:ln/>
        </p:spPr>
        <p:txBody>
          <a:bodyPr/>
          <a:lstStyle>
            <a:lvl1pPr>
              <a:defRPr/>
            </a:lvl1pPr>
          </a:lstStyle>
          <a:p>
            <a:pPr>
              <a:defRPr/>
            </a:pPr>
            <a:fld id="{73970DC5-8A89-4136-8AF5-301D31284D2C}" type="slidenum">
              <a:rPr lang="nb-NO" altLang="nb-NO">
                <a:solidFill>
                  <a:srgbClr val="000000"/>
                </a:solidFill>
              </a:rPr>
              <a:pPr>
                <a:defRPr/>
              </a:pPr>
              <a:t>‹#›</a:t>
            </a:fld>
            <a:endParaRPr lang="nb-NO" altLang="nb-NO">
              <a:solidFill>
                <a:srgbClr val="000000"/>
              </a:solidFill>
            </a:endParaRPr>
          </a:p>
        </p:txBody>
      </p:sp>
    </p:spTree>
    <p:extLst>
      <p:ext uri="{BB962C8B-B14F-4D97-AF65-F5344CB8AC3E}">
        <p14:creationId xmlns:p14="http://schemas.microsoft.com/office/powerpoint/2010/main" val="28200951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09601" y="273050"/>
            <a:ext cx="4011084" cy="1162050"/>
          </a:xfrm>
        </p:spPr>
        <p:txBody>
          <a:bodyPr anchor="b"/>
          <a:lstStyle>
            <a:lvl1pPr algn="l">
              <a:defRPr sz="2000" b="1"/>
            </a:lvl1pPr>
          </a:lstStyle>
          <a:p>
            <a:r>
              <a:rPr lang="nb-NO" smtClean="0"/>
              <a:t>Klikk for å redigere tittelstil</a:t>
            </a:r>
            <a:endParaRPr lang="nb-NO"/>
          </a:p>
        </p:txBody>
      </p:sp>
      <p:sp>
        <p:nvSpPr>
          <p:cNvPr id="3" name="Plassholder for innhol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Rectangle 4"/>
          <p:cNvSpPr>
            <a:spLocks noGrp="1" noChangeArrowheads="1"/>
          </p:cNvSpPr>
          <p:nvPr>
            <p:ph type="dt" sz="half" idx="10"/>
          </p:nvPr>
        </p:nvSpPr>
        <p:spPr>
          <a:ln/>
        </p:spPr>
        <p:txBody>
          <a:bodyPr/>
          <a:lstStyle>
            <a:lvl1pPr>
              <a:defRPr/>
            </a:lvl1pPr>
          </a:lstStyle>
          <a:p>
            <a:pPr>
              <a:defRPr/>
            </a:pPr>
            <a:fld id="{0874634B-D67B-4762-8454-9C049FA3E846}" type="datetime1">
              <a:rPr lang="nb-NO">
                <a:solidFill>
                  <a:srgbClr val="000000"/>
                </a:solidFill>
              </a:rPr>
              <a:pPr>
                <a:defRPr/>
              </a:pPr>
              <a:t>08.06.2018</a:t>
            </a:fld>
            <a:endParaRPr lang="nb-NO"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nb-NO">
                <a:solidFill>
                  <a:srgbClr val="000000"/>
                </a:solidFill>
              </a:rPr>
              <a:t>Kompetanse - nyskaping  livsglede</a:t>
            </a:r>
          </a:p>
        </p:txBody>
      </p:sp>
      <p:sp>
        <p:nvSpPr>
          <p:cNvPr id="7" name="Rectangle 6"/>
          <p:cNvSpPr>
            <a:spLocks noGrp="1" noChangeArrowheads="1"/>
          </p:cNvSpPr>
          <p:nvPr>
            <p:ph type="sldNum" sz="quarter" idx="12"/>
          </p:nvPr>
        </p:nvSpPr>
        <p:spPr>
          <a:ln/>
        </p:spPr>
        <p:txBody>
          <a:bodyPr/>
          <a:lstStyle>
            <a:lvl1pPr>
              <a:defRPr/>
            </a:lvl1pPr>
          </a:lstStyle>
          <a:p>
            <a:pPr>
              <a:defRPr/>
            </a:pPr>
            <a:fld id="{AAEB7B21-BE69-452B-A6FE-FBCCFFB1412C}" type="slidenum">
              <a:rPr lang="nb-NO" altLang="nb-NO">
                <a:solidFill>
                  <a:srgbClr val="000000"/>
                </a:solidFill>
              </a:rPr>
              <a:pPr>
                <a:defRPr/>
              </a:pPr>
              <a:t>‹#›</a:t>
            </a:fld>
            <a:endParaRPr lang="nb-NO" altLang="nb-NO">
              <a:solidFill>
                <a:srgbClr val="000000"/>
              </a:solidFill>
            </a:endParaRPr>
          </a:p>
        </p:txBody>
      </p:sp>
    </p:spTree>
    <p:extLst>
      <p:ext uri="{BB962C8B-B14F-4D97-AF65-F5344CB8AC3E}">
        <p14:creationId xmlns:p14="http://schemas.microsoft.com/office/powerpoint/2010/main" val="14296553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2389717" y="4800600"/>
            <a:ext cx="7315200" cy="566738"/>
          </a:xfrm>
        </p:spPr>
        <p:txBody>
          <a:bodyPr anchor="b"/>
          <a:lstStyle>
            <a:lvl1pPr algn="l">
              <a:defRPr sz="2000" b="1"/>
            </a:lvl1pPr>
          </a:lstStyle>
          <a:p>
            <a:r>
              <a:rPr lang="nb-NO" smtClean="0"/>
              <a:t>Klikk for å redigere tittelstil</a:t>
            </a:r>
            <a:endParaRPr lang="nb-NO"/>
          </a:p>
        </p:txBody>
      </p:sp>
      <p:sp>
        <p:nvSpPr>
          <p:cNvPr id="3" name="Plassholder for bild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b-NO" noProof="0" dirty="0" smtClean="0"/>
          </a:p>
        </p:txBody>
      </p:sp>
      <p:sp>
        <p:nvSpPr>
          <p:cNvPr id="4" name="Plassholder f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Rectangle 4"/>
          <p:cNvSpPr>
            <a:spLocks noGrp="1" noChangeArrowheads="1"/>
          </p:cNvSpPr>
          <p:nvPr>
            <p:ph type="dt" sz="half" idx="10"/>
          </p:nvPr>
        </p:nvSpPr>
        <p:spPr>
          <a:ln/>
        </p:spPr>
        <p:txBody>
          <a:bodyPr/>
          <a:lstStyle>
            <a:lvl1pPr>
              <a:defRPr/>
            </a:lvl1pPr>
          </a:lstStyle>
          <a:p>
            <a:pPr>
              <a:defRPr/>
            </a:pPr>
            <a:fld id="{BD85C913-6777-4F3F-B836-88223E2E8BCF}" type="datetime1">
              <a:rPr lang="nb-NO">
                <a:solidFill>
                  <a:srgbClr val="000000"/>
                </a:solidFill>
              </a:rPr>
              <a:pPr>
                <a:defRPr/>
              </a:pPr>
              <a:t>08.06.2018</a:t>
            </a:fld>
            <a:endParaRPr lang="nb-NO"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nb-NO">
                <a:solidFill>
                  <a:srgbClr val="000000"/>
                </a:solidFill>
              </a:rPr>
              <a:t>Kompetanse - nyskaping  livsglede</a:t>
            </a:r>
          </a:p>
        </p:txBody>
      </p:sp>
      <p:sp>
        <p:nvSpPr>
          <p:cNvPr id="7" name="Rectangle 6"/>
          <p:cNvSpPr>
            <a:spLocks noGrp="1" noChangeArrowheads="1"/>
          </p:cNvSpPr>
          <p:nvPr>
            <p:ph type="sldNum" sz="quarter" idx="12"/>
          </p:nvPr>
        </p:nvSpPr>
        <p:spPr>
          <a:ln/>
        </p:spPr>
        <p:txBody>
          <a:bodyPr/>
          <a:lstStyle>
            <a:lvl1pPr>
              <a:defRPr/>
            </a:lvl1pPr>
          </a:lstStyle>
          <a:p>
            <a:pPr>
              <a:defRPr/>
            </a:pPr>
            <a:fld id="{5498F5DB-E276-4ABD-85D3-E65276CBE24C}" type="slidenum">
              <a:rPr lang="nb-NO" altLang="nb-NO">
                <a:solidFill>
                  <a:srgbClr val="000000"/>
                </a:solidFill>
              </a:rPr>
              <a:pPr>
                <a:defRPr/>
              </a:pPr>
              <a:t>‹#›</a:t>
            </a:fld>
            <a:endParaRPr lang="nb-NO" altLang="nb-NO">
              <a:solidFill>
                <a:srgbClr val="000000"/>
              </a:solidFill>
            </a:endParaRPr>
          </a:p>
        </p:txBody>
      </p:sp>
    </p:spTree>
    <p:extLst>
      <p:ext uri="{BB962C8B-B14F-4D97-AF65-F5344CB8AC3E}">
        <p14:creationId xmlns:p14="http://schemas.microsoft.com/office/powerpoint/2010/main" val="15770734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loddrett tekst 2"/>
          <p:cNvSpPr>
            <a:spLocks noGrp="1"/>
          </p:cNvSpPr>
          <p:nvPr>
            <p:ph type="body" orient="vert" idx="1"/>
          </p:nvPr>
        </p:nvSpPr>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Rectangle 4"/>
          <p:cNvSpPr>
            <a:spLocks noGrp="1" noChangeArrowheads="1"/>
          </p:cNvSpPr>
          <p:nvPr>
            <p:ph type="dt" sz="half" idx="10"/>
          </p:nvPr>
        </p:nvSpPr>
        <p:spPr>
          <a:ln/>
        </p:spPr>
        <p:txBody>
          <a:bodyPr/>
          <a:lstStyle>
            <a:lvl1pPr>
              <a:defRPr/>
            </a:lvl1pPr>
          </a:lstStyle>
          <a:p>
            <a:pPr>
              <a:defRPr/>
            </a:pPr>
            <a:fld id="{C9300EED-2DA0-4BB0-8611-9D6C4DB3C3D8}" type="datetime1">
              <a:rPr lang="nb-NO">
                <a:solidFill>
                  <a:srgbClr val="000000"/>
                </a:solidFill>
              </a:rPr>
              <a:pPr>
                <a:defRPr/>
              </a:pPr>
              <a:t>08.06.2018</a:t>
            </a:fld>
            <a:endParaRPr lang="nb-NO"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nb-NO">
                <a:solidFill>
                  <a:srgbClr val="000000"/>
                </a:solidFill>
              </a:rPr>
              <a:t>Kompetanse - nyskaping  livsglede</a:t>
            </a:r>
          </a:p>
        </p:txBody>
      </p:sp>
      <p:sp>
        <p:nvSpPr>
          <p:cNvPr id="6" name="Rectangle 6"/>
          <p:cNvSpPr>
            <a:spLocks noGrp="1" noChangeArrowheads="1"/>
          </p:cNvSpPr>
          <p:nvPr>
            <p:ph type="sldNum" sz="quarter" idx="12"/>
          </p:nvPr>
        </p:nvSpPr>
        <p:spPr>
          <a:ln/>
        </p:spPr>
        <p:txBody>
          <a:bodyPr/>
          <a:lstStyle>
            <a:lvl1pPr>
              <a:defRPr/>
            </a:lvl1pPr>
          </a:lstStyle>
          <a:p>
            <a:pPr>
              <a:defRPr/>
            </a:pPr>
            <a:fld id="{F7434CC8-11AC-4ADC-A625-456D9318220F}" type="slidenum">
              <a:rPr lang="nb-NO" altLang="nb-NO">
                <a:solidFill>
                  <a:srgbClr val="000000"/>
                </a:solidFill>
              </a:rPr>
              <a:pPr>
                <a:defRPr/>
              </a:pPr>
              <a:t>‹#›</a:t>
            </a:fld>
            <a:endParaRPr lang="nb-NO" altLang="nb-NO">
              <a:solidFill>
                <a:srgbClr val="000000"/>
              </a:solidFill>
            </a:endParaRPr>
          </a:p>
        </p:txBody>
      </p:sp>
    </p:spTree>
    <p:extLst>
      <p:ext uri="{BB962C8B-B14F-4D97-AF65-F5344CB8AC3E}">
        <p14:creationId xmlns:p14="http://schemas.microsoft.com/office/powerpoint/2010/main" val="264142477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839200" y="274639"/>
            <a:ext cx="2743200" cy="5851525"/>
          </a:xfrm>
        </p:spPr>
        <p:txBody>
          <a:bodyPr vert="eaVert"/>
          <a:lstStyle/>
          <a:p>
            <a:r>
              <a:rPr lang="nb-NO" smtClean="0"/>
              <a:t>Klikk for å redigere tittelstil</a:t>
            </a:r>
            <a:endParaRPr lang="nb-NO"/>
          </a:p>
        </p:txBody>
      </p:sp>
      <p:sp>
        <p:nvSpPr>
          <p:cNvPr id="3" name="Plassholder for loddrett tekst 2"/>
          <p:cNvSpPr>
            <a:spLocks noGrp="1"/>
          </p:cNvSpPr>
          <p:nvPr>
            <p:ph type="body" orient="vert" idx="1"/>
          </p:nvPr>
        </p:nvSpPr>
        <p:spPr>
          <a:xfrm>
            <a:off x="609600" y="274639"/>
            <a:ext cx="8026400" cy="5851525"/>
          </a:xfrm>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Rectangle 4"/>
          <p:cNvSpPr>
            <a:spLocks noGrp="1" noChangeArrowheads="1"/>
          </p:cNvSpPr>
          <p:nvPr>
            <p:ph type="dt" sz="half" idx="10"/>
          </p:nvPr>
        </p:nvSpPr>
        <p:spPr>
          <a:ln/>
        </p:spPr>
        <p:txBody>
          <a:bodyPr/>
          <a:lstStyle>
            <a:lvl1pPr>
              <a:defRPr/>
            </a:lvl1pPr>
          </a:lstStyle>
          <a:p>
            <a:pPr>
              <a:defRPr/>
            </a:pPr>
            <a:fld id="{61F72A25-9781-419F-BE0E-C51B7B0108FF}" type="datetime1">
              <a:rPr lang="nb-NO">
                <a:solidFill>
                  <a:srgbClr val="000000"/>
                </a:solidFill>
              </a:rPr>
              <a:pPr>
                <a:defRPr/>
              </a:pPr>
              <a:t>08.06.2018</a:t>
            </a:fld>
            <a:endParaRPr lang="nb-NO"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nb-NO">
                <a:solidFill>
                  <a:srgbClr val="000000"/>
                </a:solidFill>
              </a:rPr>
              <a:t>Kompetanse - nyskaping  livsglede</a:t>
            </a:r>
          </a:p>
        </p:txBody>
      </p:sp>
      <p:sp>
        <p:nvSpPr>
          <p:cNvPr id="6" name="Rectangle 6"/>
          <p:cNvSpPr>
            <a:spLocks noGrp="1" noChangeArrowheads="1"/>
          </p:cNvSpPr>
          <p:nvPr>
            <p:ph type="sldNum" sz="quarter" idx="12"/>
          </p:nvPr>
        </p:nvSpPr>
        <p:spPr>
          <a:ln/>
        </p:spPr>
        <p:txBody>
          <a:bodyPr/>
          <a:lstStyle>
            <a:lvl1pPr>
              <a:defRPr/>
            </a:lvl1pPr>
          </a:lstStyle>
          <a:p>
            <a:pPr>
              <a:defRPr/>
            </a:pPr>
            <a:fld id="{AA0E7B15-629D-46DE-AB79-51CB95DDEE5A}" type="slidenum">
              <a:rPr lang="nb-NO" altLang="nb-NO">
                <a:solidFill>
                  <a:srgbClr val="000000"/>
                </a:solidFill>
              </a:rPr>
              <a:pPr>
                <a:defRPr/>
              </a:pPr>
              <a:t>‹#›</a:t>
            </a:fld>
            <a:endParaRPr lang="nb-NO" altLang="nb-NO">
              <a:solidFill>
                <a:srgbClr val="000000"/>
              </a:solidFill>
            </a:endParaRPr>
          </a:p>
        </p:txBody>
      </p:sp>
    </p:spTree>
    <p:extLst>
      <p:ext uri="{BB962C8B-B14F-4D97-AF65-F5344CB8AC3E}">
        <p14:creationId xmlns:p14="http://schemas.microsoft.com/office/powerpoint/2010/main" val="8066991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ing+text+image">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756000" y="1008000"/>
            <a:ext cx="10800000" cy="720000"/>
          </a:xfrm>
        </p:spPr>
        <p:txBody>
          <a:bodyPr>
            <a:normAutofit/>
          </a:bodyPr>
          <a:lstStyle>
            <a:lvl1pPr>
              <a:defRPr sz="2800"/>
            </a:lvl1pPr>
          </a:lstStyle>
          <a:p>
            <a:r>
              <a:rPr lang="nb-NO" dirty="0"/>
              <a:t>Klikk her for å endre teksten</a:t>
            </a:r>
            <a:endParaRPr lang="sv-SE" dirty="0"/>
          </a:p>
        </p:txBody>
      </p:sp>
      <p:sp>
        <p:nvSpPr>
          <p:cNvPr id="4" name="Platshållare för text 3"/>
          <p:cNvSpPr>
            <a:spLocks noGrp="1"/>
          </p:cNvSpPr>
          <p:nvPr>
            <p:ph type="body" sz="quarter" idx="10" hasCustomPrompt="1"/>
          </p:nvPr>
        </p:nvSpPr>
        <p:spPr>
          <a:xfrm>
            <a:off x="810001" y="1916832"/>
            <a:ext cx="10746000" cy="431750"/>
          </a:xfrm>
          <a:prstGeom prst="rect">
            <a:avLst/>
          </a:prstGeom>
        </p:spPr>
        <p:txBody>
          <a:bodyPr/>
          <a:lstStyle>
            <a:lvl1pPr marL="0" indent="0">
              <a:buFontTx/>
              <a:buNone/>
              <a:defRPr/>
            </a:lvl1pPr>
          </a:lstStyle>
          <a:p>
            <a:pPr lvl="0"/>
            <a:r>
              <a:rPr lang="sv-SE" dirty="0" err="1"/>
              <a:t>Klikk</a:t>
            </a:r>
            <a:r>
              <a:rPr lang="sv-SE" dirty="0"/>
              <a:t> </a:t>
            </a:r>
            <a:r>
              <a:rPr lang="sv-SE" dirty="0" err="1"/>
              <a:t>her</a:t>
            </a:r>
            <a:r>
              <a:rPr lang="sv-SE" dirty="0"/>
              <a:t> for å </a:t>
            </a:r>
            <a:r>
              <a:rPr lang="sv-SE" dirty="0" err="1"/>
              <a:t>endre</a:t>
            </a:r>
            <a:r>
              <a:rPr lang="sv-SE" dirty="0"/>
              <a:t> </a:t>
            </a:r>
            <a:r>
              <a:rPr lang="sv-SE" dirty="0" err="1"/>
              <a:t>teksten</a:t>
            </a:r>
            <a:endParaRPr lang="sv-SE" dirty="0"/>
          </a:p>
        </p:txBody>
      </p:sp>
      <p:sp>
        <p:nvSpPr>
          <p:cNvPr id="6" name="Platshållare för innehåll 5"/>
          <p:cNvSpPr>
            <a:spLocks noGrp="1"/>
          </p:cNvSpPr>
          <p:nvPr>
            <p:ph sz="quarter" idx="11" hasCustomPrompt="1"/>
          </p:nvPr>
        </p:nvSpPr>
        <p:spPr>
          <a:xfrm>
            <a:off x="810000" y="2422800"/>
            <a:ext cx="10746000" cy="3168650"/>
          </a:xfrm>
          <a:prstGeom prst="rect">
            <a:avLst/>
          </a:prstGeom>
        </p:spPr>
        <p:txBody>
          <a:bodyPr/>
          <a:lstStyle>
            <a:lvl1pPr>
              <a:defRPr b="1"/>
            </a:lvl1pPr>
          </a:lstStyle>
          <a:p>
            <a:pPr lvl="0"/>
            <a:r>
              <a:rPr lang="sv-SE" dirty="0" err="1"/>
              <a:t>Klikk</a:t>
            </a:r>
            <a:r>
              <a:rPr lang="sv-SE" dirty="0"/>
              <a:t> </a:t>
            </a:r>
            <a:r>
              <a:rPr lang="sv-SE" dirty="0" err="1"/>
              <a:t>her</a:t>
            </a:r>
            <a:r>
              <a:rPr lang="sv-SE" dirty="0"/>
              <a:t> for å </a:t>
            </a:r>
            <a:r>
              <a:rPr lang="sv-SE" dirty="0" err="1"/>
              <a:t>endre</a:t>
            </a:r>
            <a:r>
              <a:rPr lang="sv-SE" dirty="0"/>
              <a:t> </a:t>
            </a:r>
            <a:r>
              <a:rPr lang="sv-SE" dirty="0" err="1"/>
              <a:t>bakgrunnsteksten</a:t>
            </a:r>
            <a:endParaRPr lang="sv-SE" dirty="0"/>
          </a:p>
        </p:txBody>
      </p:sp>
    </p:spTree>
    <p:extLst>
      <p:ext uri="{BB962C8B-B14F-4D97-AF65-F5344CB8AC3E}">
        <p14:creationId xmlns:p14="http://schemas.microsoft.com/office/powerpoint/2010/main" val="132498908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AndObj">
  <p:cSld name="Tittel, tekst og innhold">
    <p:spTree>
      <p:nvGrpSpPr>
        <p:cNvPr id="1" name=""/>
        <p:cNvGrpSpPr/>
        <p:nvPr/>
      </p:nvGrpSpPr>
      <p:grpSpPr>
        <a:xfrm>
          <a:off x="0" y="0"/>
          <a:ext cx="0" cy="0"/>
          <a:chOff x="0" y="0"/>
          <a:chExt cx="0" cy="0"/>
        </a:xfrm>
      </p:grpSpPr>
      <p:sp>
        <p:nvSpPr>
          <p:cNvPr id="2" name="Tittel 1"/>
          <p:cNvSpPr>
            <a:spLocks noGrp="1"/>
          </p:cNvSpPr>
          <p:nvPr>
            <p:ph type="title"/>
          </p:nvPr>
        </p:nvSpPr>
        <p:spPr>
          <a:xfrm>
            <a:off x="609600" y="274638"/>
            <a:ext cx="10972800" cy="1143000"/>
          </a:xfrm>
        </p:spPr>
        <p:txBody>
          <a:bodyPr/>
          <a:lstStyle/>
          <a:p>
            <a:r>
              <a:rPr lang="nb-NO" smtClean="0"/>
              <a:t>Klikk for å redigere tittelstil</a:t>
            </a:r>
            <a:endParaRPr lang="nb-NO"/>
          </a:p>
        </p:txBody>
      </p:sp>
      <p:sp>
        <p:nvSpPr>
          <p:cNvPr id="3" name="Plassholder for tekst 2"/>
          <p:cNvSpPr>
            <a:spLocks noGrp="1"/>
          </p:cNvSpPr>
          <p:nvPr>
            <p:ph type="body" sz="half" idx="1"/>
          </p:nvPr>
        </p:nvSpPr>
        <p:spPr>
          <a:xfrm>
            <a:off x="609600" y="1600201"/>
            <a:ext cx="5384800" cy="4525963"/>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innhold 3"/>
          <p:cNvSpPr>
            <a:spLocks noGrp="1"/>
          </p:cNvSpPr>
          <p:nvPr>
            <p:ph sz="half" idx="2"/>
          </p:nvPr>
        </p:nvSpPr>
        <p:spPr>
          <a:xfrm>
            <a:off x="6197600" y="1600201"/>
            <a:ext cx="5384800" cy="4525963"/>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Rectangle 4"/>
          <p:cNvSpPr>
            <a:spLocks noGrp="1" noChangeArrowheads="1"/>
          </p:cNvSpPr>
          <p:nvPr>
            <p:ph type="dt" sz="half" idx="10"/>
          </p:nvPr>
        </p:nvSpPr>
        <p:spPr/>
        <p:txBody>
          <a:bodyPr/>
          <a:lstStyle>
            <a:lvl1pPr>
              <a:defRPr/>
            </a:lvl1pPr>
          </a:lstStyle>
          <a:p>
            <a:pPr>
              <a:defRPr/>
            </a:pPr>
            <a:endParaRPr lang="nb-NO">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nb-NO">
              <a:solidFill>
                <a:srgbClr val="000000"/>
              </a:solidFill>
            </a:endParaRPr>
          </a:p>
        </p:txBody>
      </p:sp>
      <p:sp>
        <p:nvSpPr>
          <p:cNvPr id="7" name="Rectangle 6"/>
          <p:cNvSpPr>
            <a:spLocks noGrp="1" noChangeArrowheads="1"/>
          </p:cNvSpPr>
          <p:nvPr>
            <p:ph type="sldNum" sz="quarter" idx="12"/>
          </p:nvPr>
        </p:nvSpPr>
        <p:spPr/>
        <p:txBody>
          <a:bodyPr/>
          <a:lstStyle>
            <a:lvl1pPr>
              <a:defRPr smtClean="0"/>
            </a:lvl1pPr>
          </a:lstStyle>
          <a:p>
            <a:pPr>
              <a:defRPr/>
            </a:pPr>
            <a:fld id="{3A83E330-B5BA-418B-879C-503C98DD1180}" type="slidenum">
              <a:rPr lang="nb-NO" altLang="nb-NO">
                <a:solidFill>
                  <a:srgbClr val="000000"/>
                </a:solidFill>
              </a:rPr>
              <a:pPr>
                <a:defRPr/>
              </a:pPr>
              <a:t>‹#›</a:t>
            </a:fld>
            <a:endParaRPr lang="nb-NO" altLang="nb-NO">
              <a:solidFill>
                <a:srgbClr val="000000"/>
              </a:solidFill>
            </a:endParaRPr>
          </a:p>
        </p:txBody>
      </p:sp>
    </p:spTree>
    <p:extLst>
      <p:ext uri="{BB962C8B-B14F-4D97-AF65-F5344CB8AC3E}">
        <p14:creationId xmlns:p14="http://schemas.microsoft.com/office/powerpoint/2010/main" val="5812675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xAndTwoObj">
  <p:cSld name="Tittel, tekst og to innholdsdeler">
    <p:spTree>
      <p:nvGrpSpPr>
        <p:cNvPr id="1" name=""/>
        <p:cNvGrpSpPr/>
        <p:nvPr/>
      </p:nvGrpSpPr>
      <p:grpSpPr>
        <a:xfrm>
          <a:off x="0" y="0"/>
          <a:ext cx="0" cy="0"/>
          <a:chOff x="0" y="0"/>
          <a:chExt cx="0" cy="0"/>
        </a:xfrm>
      </p:grpSpPr>
      <p:sp>
        <p:nvSpPr>
          <p:cNvPr id="2" name="Tittel 1"/>
          <p:cNvSpPr>
            <a:spLocks noGrp="1"/>
          </p:cNvSpPr>
          <p:nvPr>
            <p:ph type="title"/>
          </p:nvPr>
        </p:nvSpPr>
        <p:spPr>
          <a:xfrm>
            <a:off x="609600" y="274638"/>
            <a:ext cx="10972800" cy="1143000"/>
          </a:xfrm>
        </p:spPr>
        <p:txBody>
          <a:bodyPr/>
          <a:lstStyle/>
          <a:p>
            <a:r>
              <a:rPr lang="nb-NO" smtClean="0"/>
              <a:t>Klikk for å redigere tittelstil</a:t>
            </a:r>
            <a:endParaRPr lang="nb-NO"/>
          </a:p>
        </p:txBody>
      </p:sp>
      <p:sp>
        <p:nvSpPr>
          <p:cNvPr id="3" name="Plassholder for tekst 2"/>
          <p:cNvSpPr>
            <a:spLocks noGrp="1"/>
          </p:cNvSpPr>
          <p:nvPr>
            <p:ph type="body" sz="half" idx="1"/>
          </p:nvPr>
        </p:nvSpPr>
        <p:spPr>
          <a:xfrm>
            <a:off x="609600" y="1600201"/>
            <a:ext cx="5384800" cy="4525963"/>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innhold 3"/>
          <p:cNvSpPr>
            <a:spLocks noGrp="1"/>
          </p:cNvSpPr>
          <p:nvPr>
            <p:ph sz="quarter" idx="2"/>
          </p:nvPr>
        </p:nvSpPr>
        <p:spPr>
          <a:xfrm>
            <a:off x="6197600" y="1600200"/>
            <a:ext cx="5384800" cy="2185988"/>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innhold 4"/>
          <p:cNvSpPr>
            <a:spLocks noGrp="1"/>
          </p:cNvSpPr>
          <p:nvPr>
            <p:ph sz="quarter" idx="3"/>
          </p:nvPr>
        </p:nvSpPr>
        <p:spPr>
          <a:xfrm>
            <a:off x="6197600" y="3938589"/>
            <a:ext cx="5384800" cy="2187575"/>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6" name="Rectangle 4"/>
          <p:cNvSpPr>
            <a:spLocks noGrp="1" noChangeArrowheads="1"/>
          </p:cNvSpPr>
          <p:nvPr>
            <p:ph type="dt" sz="half" idx="10"/>
          </p:nvPr>
        </p:nvSpPr>
        <p:spPr/>
        <p:txBody>
          <a:bodyPr/>
          <a:lstStyle>
            <a:lvl1pPr>
              <a:defRPr/>
            </a:lvl1pPr>
          </a:lstStyle>
          <a:p>
            <a:pPr>
              <a:defRPr/>
            </a:pPr>
            <a:endParaRPr lang="nb-NO">
              <a:solidFill>
                <a:srgbClr val="000000"/>
              </a:solidFill>
            </a:endParaRPr>
          </a:p>
        </p:txBody>
      </p:sp>
      <p:sp>
        <p:nvSpPr>
          <p:cNvPr id="7" name="Rectangle 5"/>
          <p:cNvSpPr>
            <a:spLocks noGrp="1" noChangeArrowheads="1"/>
          </p:cNvSpPr>
          <p:nvPr>
            <p:ph type="ftr" sz="quarter" idx="11"/>
          </p:nvPr>
        </p:nvSpPr>
        <p:spPr/>
        <p:txBody>
          <a:bodyPr/>
          <a:lstStyle>
            <a:lvl1pPr>
              <a:defRPr/>
            </a:lvl1pPr>
          </a:lstStyle>
          <a:p>
            <a:pPr>
              <a:defRPr/>
            </a:pPr>
            <a:endParaRPr lang="nb-NO">
              <a:solidFill>
                <a:srgbClr val="000000"/>
              </a:solidFill>
            </a:endParaRPr>
          </a:p>
        </p:txBody>
      </p:sp>
      <p:sp>
        <p:nvSpPr>
          <p:cNvPr id="8" name="Rectangle 6"/>
          <p:cNvSpPr>
            <a:spLocks noGrp="1" noChangeArrowheads="1"/>
          </p:cNvSpPr>
          <p:nvPr>
            <p:ph type="sldNum" sz="quarter" idx="12"/>
          </p:nvPr>
        </p:nvSpPr>
        <p:spPr/>
        <p:txBody>
          <a:bodyPr/>
          <a:lstStyle>
            <a:lvl1pPr>
              <a:defRPr smtClean="0"/>
            </a:lvl1pPr>
          </a:lstStyle>
          <a:p>
            <a:pPr>
              <a:defRPr/>
            </a:pPr>
            <a:fld id="{4BDFA005-81C6-4AAF-A3B9-064B22464E59}" type="slidenum">
              <a:rPr lang="nb-NO" altLang="nb-NO">
                <a:solidFill>
                  <a:srgbClr val="000000"/>
                </a:solidFill>
              </a:rPr>
              <a:pPr>
                <a:defRPr/>
              </a:pPr>
              <a:t>‹#›</a:t>
            </a:fld>
            <a:endParaRPr lang="nb-NO" altLang="nb-NO">
              <a:solidFill>
                <a:srgbClr val="000000"/>
              </a:solidFill>
            </a:endParaRPr>
          </a:p>
        </p:txBody>
      </p:sp>
    </p:spTree>
    <p:extLst>
      <p:ext uri="{BB962C8B-B14F-4D97-AF65-F5344CB8AC3E}">
        <p14:creationId xmlns:p14="http://schemas.microsoft.com/office/powerpoint/2010/main" val="371317758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Only">
  <p:cSld name="Innhold">
    <p:spTree>
      <p:nvGrpSpPr>
        <p:cNvPr id="1" name=""/>
        <p:cNvGrpSpPr/>
        <p:nvPr/>
      </p:nvGrpSpPr>
      <p:grpSpPr>
        <a:xfrm>
          <a:off x="0" y="0"/>
          <a:ext cx="0" cy="0"/>
          <a:chOff x="0" y="0"/>
          <a:chExt cx="0" cy="0"/>
        </a:xfrm>
      </p:grpSpPr>
      <p:sp>
        <p:nvSpPr>
          <p:cNvPr id="2" name="Plassholder for innhold 1"/>
          <p:cNvSpPr>
            <a:spLocks noGrp="1"/>
          </p:cNvSpPr>
          <p:nvPr>
            <p:ph/>
          </p:nvPr>
        </p:nvSpPr>
        <p:spPr>
          <a:xfrm>
            <a:off x="609600" y="274639"/>
            <a:ext cx="10972800" cy="5851525"/>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3" name="Rectangle 4"/>
          <p:cNvSpPr>
            <a:spLocks noGrp="1" noChangeArrowheads="1"/>
          </p:cNvSpPr>
          <p:nvPr>
            <p:ph type="dt" sz="half" idx="10"/>
          </p:nvPr>
        </p:nvSpPr>
        <p:spPr/>
        <p:txBody>
          <a:bodyPr/>
          <a:lstStyle>
            <a:lvl1pPr>
              <a:defRPr/>
            </a:lvl1pPr>
          </a:lstStyle>
          <a:p>
            <a:pPr>
              <a:defRPr/>
            </a:pPr>
            <a:endParaRPr lang="nb-NO" altLang="nb-NO">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nb-NO" altLang="nb-NO">
              <a:solidFill>
                <a:srgbClr val="000000"/>
              </a:solidFill>
            </a:endParaRPr>
          </a:p>
        </p:txBody>
      </p:sp>
      <p:sp>
        <p:nvSpPr>
          <p:cNvPr id="5" name="Rectangle 6"/>
          <p:cNvSpPr>
            <a:spLocks noGrp="1" noChangeArrowheads="1"/>
          </p:cNvSpPr>
          <p:nvPr>
            <p:ph type="sldNum" sz="quarter" idx="12"/>
          </p:nvPr>
        </p:nvSpPr>
        <p:spPr/>
        <p:txBody>
          <a:bodyPr/>
          <a:lstStyle>
            <a:lvl1pPr>
              <a:defRPr smtClean="0"/>
            </a:lvl1pPr>
          </a:lstStyle>
          <a:p>
            <a:pPr>
              <a:defRPr/>
            </a:pPr>
            <a:fld id="{BF784421-4D6C-49B6-BA7C-BE914E02807A}" type="slidenum">
              <a:rPr lang="nb-NO" altLang="nb-NO">
                <a:solidFill>
                  <a:srgbClr val="000000"/>
                </a:solidFill>
              </a:rPr>
              <a:pPr>
                <a:defRPr/>
              </a:pPr>
              <a:t>‹#›</a:t>
            </a:fld>
            <a:endParaRPr lang="nb-NO" altLang="nb-NO">
              <a:solidFill>
                <a:srgbClr val="000000"/>
              </a:solidFill>
            </a:endParaRPr>
          </a:p>
        </p:txBody>
      </p:sp>
    </p:spTree>
    <p:extLst>
      <p:ext uri="{BB962C8B-B14F-4D97-AF65-F5344CB8AC3E}">
        <p14:creationId xmlns:p14="http://schemas.microsoft.com/office/powerpoint/2010/main" val="27904857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914400" y="2130426"/>
            <a:ext cx="10363200" cy="1470025"/>
          </a:xfrm>
        </p:spPr>
        <p:txBody>
          <a:bodyPr/>
          <a:lstStyle/>
          <a:p>
            <a:r>
              <a:rPr lang="nb-NO" smtClean="0"/>
              <a:t>Klikk for å redigere tittelstil</a:t>
            </a:r>
            <a:endParaRPr lang="nb-NO"/>
          </a:p>
        </p:txBody>
      </p:sp>
      <p:sp>
        <p:nvSpPr>
          <p:cNvPr id="3" name="Undertittel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b-NO" smtClean="0"/>
              <a:t>Klikk for å redigere undertittelstil i malen</a:t>
            </a:r>
            <a:endParaRPr lang="nb-NO"/>
          </a:p>
        </p:txBody>
      </p:sp>
      <p:sp>
        <p:nvSpPr>
          <p:cNvPr id="4" name="Rectangle 4"/>
          <p:cNvSpPr>
            <a:spLocks noGrp="1" noChangeArrowheads="1"/>
          </p:cNvSpPr>
          <p:nvPr>
            <p:ph type="dt" sz="half" idx="10"/>
          </p:nvPr>
        </p:nvSpPr>
        <p:spPr>
          <a:ln/>
        </p:spPr>
        <p:txBody>
          <a:bodyPr/>
          <a:lstStyle>
            <a:lvl1pPr>
              <a:defRPr/>
            </a:lvl1pPr>
          </a:lstStyle>
          <a:p>
            <a:pPr>
              <a:defRPr/>
            </a:pPr>
            <a:fld id="{BF15368C-06A3-4A66-B4D9-628A77384E7B}" type="datetime1">
              <a:rPr lang="nb-NO">
                <a:solidFill>
                  <a:srgbClr val="000000"/>
                </a:solidFill>
              </a:rPr>
              <a:pPr>
                <a:defRPr/>
              </a:pPr>
              <a:t>08.06.2018</a:t>
            </a:fld>
            <a:endParaRPr lang="nb-NO"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nb-NO">
                <a:solidFill>
                  <a:srgbClr val="000000"/>
                </a:solidFill>
              </a:rPr>
              <a:t>Kompetanse - nyskaping  livsglede</a:t>
            </a:r>
          </a:p>
        </p:txBody>
      </p:sp>
      <p:sp>
        <p:nvSpPr>
          <p:cNvPr id="6" name="Rectangle 6"/>
          <p:cNvSpPr>
            <a:spLocks noGrp="1" noChangeArrowheads="1"/>
          </p:cNvSpPr>
          <p:nvPr>
            <p:ph type="sldNum" sz="quarter" idx="12"/>
          </p:nvPr>
        </p:nvSpPr>
        <p:spPr>
          <a:ln/>
        </p:spPr>
        <p:txBody>
          <a:bodyPr/>
          <a:lstStyle>
            <a:lvl1pPr>
              <a:defRPr/>
            </a:lvl1pPr>
          </a:lstStyle>
          <a:p>
            <a:pPr>
              <a:defRPr/>
            </a:pPr>
            <a:fld id="{35925A33-0CCF-4DDA-BFBF-2F639D22E7F4}" type="slidenum">
              <a:rPr lang="nb-NO" altLang="nb-NO">
                <a:solidFill>
                  <a:srgbClr val="000000"/>
                </a:solidFill>
              </a:rPr>
              <a:pPr>
                <a:defRPr/>
              </a:pPr>
              <a:t>‹#›</a:t>
            </a:fld>
            <a:endParaRPr lang="nb-NO" altLang="nb-NO">
              <a:solidFill>
                <a:srgbClr val="000000"/>
              </a:solidFill>
            </a:endParaRPr>
          </a:p>
        </p:txBody>
      </p:sp>
    </p:spTree>
    <p:extLst>
      <p:ext uri="{BB962C8B-B14F-4D97-AF65-F5344CB8AC3E}">
        <p14:creationId xmlns:p14="http://schemas.microsoft.com/office/powerpoint/2010/main" val="87169174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idx="1"/>
          </p:nvPr>
        </p:nvSpPr>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Rectangle 4"/>
          <p:cNvSpPr>
            <a:spLocks noGrp="1" noChangeArrowheads="1"/>
          </p:cNvSpPr>
          <p:nvPr>
            <p:ph type="dt" sz="half" idx="10"/>
          </p:nvPr>
        </p:nvSpPr>
        <p:spPr>
          <a:ln/>
        </p:spPr>
        <p:txBody>
          <a:bodyPr/>
          <a:lstStyle>
            <a:lvl1pPr>
              <a:defRPr/>
            </a:lvl1pPr>
          </a:lstStyle>
          <a:p>
            <a:pPr>
              <a:defRPr/>
            </a:pPr>
            <a:fld id="{2A084B4F-E169-4758-82C3-E73D9E48BC9B}" type="datetime1">
              <a:rPr lang="nb-NO">
                <a:solidFill>
                  <a:srgbClr val="000000"/>
                </a:solidFill>
              </a:rPr>
              <a:pPr>
                <a:defRPr/>
              </a:pPr>
              <a:t>08.06.2018</a:t>
            </a:fld>
            <a:endParaRPr lang="nb-NO"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nb-NO">
                <a:solidFill>
                  <a:srgbClr val="000000"/>
                </a:solidFill>
              </a:rPr>
              <a:t>Kompetanse - nyskaping  livsglede</a:t>
            </a:r>
          </a:p>
        </p:txBody>
      </p:sp>
      <p:sp>
        <p:nvSpPr>
          <p:cNvPr id="6" name="Rectangle 6"/>
          <p:cNvSpPr>
            <a:spLocks noGrp="1" noChangeArrowheads="1"/>
          </p:cNvSpPr>
          <p:nvPr>
            <p:ph type="sldNum" sz="quarter" idx="12"/>
          </p:nvPr>
        </p:nvSpPr>
        <p:spPr>
          <a:ln/>
        </p:spPr>
        <p:txBody>
          <a:bodyPr/>
          <a:lstStyle>
            <a:lvl1pPr>
              <a:defRPr/>
            </a:lvl1pPr>
          </a:lstStyle>
          <a:p>
            <a:pPr>
              <a:defRPr/>
            </a:pPr>
            <a:fld id="{0392FCB9-F70A-4565-883A-DF28D400E729}" type="slidenum">
              <a:rPr lang="nb-NO" altLang="nb-NO">
                <a:solidFill>
                  <a:srgbClr val="000000"/>
                </a:solidFill>
              </a:rPr>
              <a:pPr>
                <a:defRPr/>
              </a:pPr>
              <a:t>‹#›</a:t>
            </a:fld>
            <a:endParaRPr lang="nb-NO" altLang="nb-NO">
              <a:solidFill>
                <a:srgbClr val="000000"/>
              </a:solidFill>
            </a:endParaRPr>
          </a:p>
        </p:txBody>
      </p:sp>
    </p:spTree>
    <p:extLst>
      <p:ext uri="{BB962C8B-B14F-4D97-AF65-F5344CB8AC3E}">
        <p14:creationId xmlns:p14="http://schemas.microsoft.com/office/powerpoint/2010/main" val="39916780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963084" y="4406901"/>
            <a:ext cx="10363200" cy="1362075"/>
          </a:xfrm>
        </p:spPr>
        <p:txBody>
          <a:bodyPr anchor="t"/>
          <a:lstStyle>
            <a:lvl1pPr algn="l">
              <a:defRPr sz="4000" b="1" cap="all"/>
            </a:lvl1pPr>
          </a:lstStyle>
          <a:p>
            <a:r>
              <a:rPr lang="nb-NO" smtClean="0"/>
              <a:t>Klikk for å redigere tittelstil</a:t>
            </a:r>
            <a:endParaRPr lang="nb-NO"/>
          </a:p>
        </p:txBody>
      </p:sp>
      <p:sp>
        <p:nvSpPr>
          <p:cNvPr id="3" name="Plassholder for teks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b-NO" smtClean="0"/>
              <a:t>Klikk for å redigere tekststiler i malen</a:t>
            </a:r>
          </a:p>
        </p:txBody>
      </p:sp>
      <p:sp>
        <p:nvSpPr>
          <p:cNvPr id="4" name="Rectangle 4"/>
          <p:cNvSpPr>
            <a:spLocks noGrp="1" noChangeArrowheads="1"/>
          </p:cNvSpPr>
          <p:nvPr>
            <p:ph type="dt" sz="half" idx="10"/>
          </p:nvPr>
        </p:nvSpPr>
        <p:spPr>
          <a:ln/>
        </p:spPr>
        <p:txBody>
          <a:bodyPr/>
          <a:lstStyle>
            <a:lvl1pPr>
              <a:defRPr/>
            </a:lvl1pPr>
          </a:lstStyle>
          <a:p>
            <a:pPr>
              <a:defRPr/>
            </a:pPr>
            <a:fld id="{8F5FA3EC-B357-4D06-B589-E4F40DF6CF8E}" type="datetime1">
              <a:rPr lang="nb-NO">
                <a:solidFill>
                  <a:srgbClr val="000000"/>
                </a:solidFill>
              </a:rPr>
              <a:pPr>
                <a:defRPr/>
              </a:pPr>
              <a:t>08.06.2018</a:t>
            </a:fld>
            <a:endParaRPr lang="nb-NO"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nb-NO">
                <a:solidFill>
                  <a:srgbClr val="000000"/>
                </a:solidFill>
              </a:rPr>
              <a:t>Kompetanse - nyskaping  livsglede</a:t>
            </a:r>
          </a:p>
        </p:txBody>
      </p:sp>
      <p:sp>
        <p:nvSpPr>
          <p:cNvPr id="6" name="Rectangle 6"/>
          <p:cNvSpPr>
            <a:spLocks noGrp="1" noChangeArrowheads="1"/>
          </p:cNvSpPr>
          <p:nvPr>
            <p:ph type="sldNum" sz="quarter" idx="12"/>
          </p:nvPr>
        </p:nvSpPr>
        <p:spPr>
          <a:ln/>
        </p:spPr>
        <p:txBody>
          <a:bodyPr/>
          <a:lstStyle>
            <a:lvl1pPr>
              <a:defRPr/>
            </a:lvl1pPr>
          </a:lstStyle>
          <a:p>
            <a:pPr>
              <a:defRPr/>
            </a:pPr>
            <a:fld id="{436F06B7-E198-4952-BB48-4437845DD5EA}" type="slidenum">
              <a:rPr lang="nb-NO" altLang="nb-NO">
                <a:solidFill>
                  <a:srgbClr val="000000"/>
                </a:solidFill>
              </a:rPr>
              <a:pPr>
                <a:defRPr/>
              </a:pPr>
              <a:t>‹#›</a:t>
            </a:fld>
            <a:endParaRPr lang="nb-NO" altLang="nb-NO">
              <a:solidFill>
                <a:srgbClr val="000000"/>
              </a:solidFill>
            </a:endParaRPr>
          </a:p>
        </p:txBody>
      </p:sp>
    </p:spTree>
    <p:extLst>
      <p:ext uri="{BB962C8B-B14F-4D97-AF65-F5344CB8AC3E}">
        <p14:creationId xmlns:p14="http://schemas.microsoft.com/office/powerpoint/2010/main" val="390701579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innhold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Rectangle 4"/>
          <p:cNvSpPr>
            <a:spLocks noGrp="1" noChangeArrowheads="1"/>
          </p:cNvSpPr>
          <p:nvPr>
            <p:ph type="dt" sz="half" idx="10"/>
          </p:nvPr>
        </p:nvSpPr>
        <p:spPr>
          <a:ln/>
        </p:spPr>
        <p:txBody>
          <a:bodyPr/>
          <a:lstStyle>
            <a:lvl1pPr>
              <a:defRPr/>
            </a:lvl1pPr>
          </a:lstStyle>
          <a:p>
            <a:pPr>
              <a:defRPr/>
            </a:pPr>
            <a:fld id="{10A30F1D-D06B-447F-BF2C-B42C4B053DE9}" type="datetime1">
              <a:rPr lang="nb-NO">
                <a:solidFill>
                  <a:srgbClr val="000000"/>
                </a:solidFill>
              </a:rPr>
              <a:pPr>
                <a:defRPr/>
              </a:pPr>
              <a:t>08.06.2018</a:t>
            </a:fld>
            <a:endParaRPr lang="nb-NO"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nb-NO">
                <a:solidFill>
                  <a:srgbClr val="000000"/>
                </a:solidFill>
              </a:rPr>
              <a:t>Kompetanse - nyskaping  livsglede</a:t>
            </a:r>
          </a:p>
        </p:txBody>
      </p:sp>
      <p:sp>
        <p:nvSpPr>
          <p:cNvPr id="7" name="Rectangle 6"/>
          <p:cNvSpPr>
            <a:spLocks noGrp="1" noChangeArrowheads="1"/>
          </p:cNvSpPr>
          <p:nvPr>
            <p:ph type="sldNum" sz="quarter" idx="12"/>
          </p:nvPr>
        </p:nvSpPr>
        <p:spPr>
          <a:ln/>
        </p:spPr>
        <p:txBody>
          <a:bodyPr/>
          <a:lstStyle>
            <a:lvl1pPr>
              <a:defRPr/>
            </a:lvl1pPr>
          </a:lstStyle>
          <a:p>
            <a:pPr>
              <a:defRPr/>
            </a:pPr>
            <a:fld id="{51B8C516-2A27-49DF-994D-DE10527F2FC3}" type="slidenum">
              <a:rPr lang="nb-NO" altLang="nb-NO">
                <a:solidFill>
                  <a:srgbClr val="000000"/>
                </a:solidFill>
              </a:rPr>
              <a:pPr>
                <a:defRPr/>
              </a:pPr>
              <a:t>‹#›</a:t>
            </a:fld>
            <a:endParaRPr lang="nb-NO" altLang="nb-NO">
              <a:solidFill>
                <a:srgbClr val="000000"/>
              </a:solidFill>
            </a:endParaRPr>
          </a:p>
        </p:txBody>
      </p:sp>
    </p:spTree>
    <p:extLst>
      <p:ext uri="{BB962C8B-B14F-4D97-AF65-F5344CB8AC3E}">
        <p14:creationId xmlns:p14="http://schemas.microsoft.com/office/powerpoint/2010/main" val="291126176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smtClean="0"/>
              <a:t>Klikk for å redigere tittelstil</a:t>
            </a:r>
            <a:endParaRPr lang="nb-NO"/>
          </a:p>
        </p:txBody>
      </p:sp>
      <p:sp>
        <p:nvSpPr>
          <p:cNvPr id="3" name="Plassholder f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4" name="Plassholder for innhol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6" name="Plassholder for innhol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7" name="Rectangle 4"/>
          <p:cNvSpPr>
            <a:spLocks noGrp="1" noChangeArrowheads="1"/>
          </p:cNvSpPr>
          <p:nvPr>
            <p:ph type="dt" sz="half" idx="10"/>
          </p:nvPr>
        </p:nvSpPr>
        <p:spPr>
          <a:ln/>
        </p:spPr>
        <p:txBody>
          <a:bodyPr/>
          <a:lstStyle>
            <a:lvl1pPr>
              <a:defRPr/>
            </a:lvl1pPr>
          </a:lstStyle>
          <a:p>
            <a:pPr>
              <a:defRPr/>
            </a:pPr>
            <a:fld id="{BE6EE587-43F4-4D75-BB08-6A2A12480C58}" type="datetime1">
              <a:rPr lang="nb-NO">
                <a:solidFill>
                  <a:srgbClr val="000000"/>
                </a:solidFill>
              </a:rPr>
              <a:pPr>
                <a:defRPr/>
              </a:pPr>
              <a:t>08.06.2018</a:t>
            </a:fld>
            <a:endParaRPr lang="nb-NO"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nb-NO">
                <a:solidFill>
                  <a:srgbClr val="000000"/>
                </a:solidFill>
              </a:rPr>
              <a:t>Kompetanse - nyskaping  livsglede</a:t>
            </a:r>
          </a:p>
        </p:txBody>
      </p:sp>
      <p:sp>
        <p:nvSpPr>
          <p:cNvPr id="9" name="Rectangle 6"/>
          <p:cNvSpPr>
            <a:spLocks noGrp="1" noChangeArrowheads="1"/>
          </p:cNvSpPr>
          <p:nvPr>
            <p:ph type="sldNum" sz="quarter" idx="12"/>
          </p:nvPr>
        </p:nvSpPr>
        <p:spPr>
          <a:ln/>
        </p:spPr>
        <p:txBody>
          <a:bodyPr/>
          <a:lstStyle>
            <a:lvl1pPr>
              <a:defRPr/>
            </a:lvl1pPr>
          </a:lstStyle>
          <a:p>
            <a:pPr>
              <a:defRPr/>
            </a:pPr>
            <a:fld id="{A63FEEC5-E7C6-484C-8844-1F42D957C0B6}" type="slidenum">
              <a:rPr lang="nb-NO" altLang="nb-NO">
                <a:solidFill>
                  <a:srgbClr val="000000"/>
                </a:solidFill>
              </a:rPr>
              <a:pPr>
                <a:defRPr/>
              </a:pPr>
              <a:t>‹#›</a:t>
            </a:fld>
            <a:endParaRPr lang="nb-NO" altLang="nb-NO">
              <a:solidFill>
                <a:srgbClr val="000000"/>
              </a:solidFill>
            </a:endParaRPr>
          </a:p>
        </p:txBody>
      </p:sp>
    </p:spTree>
    <p:extLst>
      <p:ext uri="{BB962C8B-B14F-4D97-AF65-F5344CB8AC3E}">
        <p14:creationId xmlns:p14="http://schemas.microsoft.com/office/powerpoint/2010/main" val="348117583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Rectangle 4"/>
          <p:cNvSpPr>
            <a:spLocks noGrp="1" noChangeArrowheads="1"/>
          </p:cNvSpPr>
          <p:nvPr>
            <p:ph type="dt" sz="half" idx="10"/>
          </p:nvPr>
        </p:nvSpPr>
        <p:spPr>
          <a:ln/>
        </p:spPr>
        <p:txBody>
          <a:bodyPr/>
          <a:lstStyle>
            <a:lvl1pPr>
              <a:defRPr/>
            </a:lvl1pPr>
          </a:lstStyle>
          <a:p>
            <a:pPr>
              <a:defRPr/>
            </a:pPr>
            <a:fld id="{BFA1508B-0843-499A-B6E5-37FFB18C0BFD}" type="datetime1">
              <a:rPr lang="nb-NO">
                <a:solidFill>
                  <a:srgbClr val="000000"/>
                </a:solidFill>
              </a:rPr>
              <a:pPr>
                <a:defRPr/>
              </a:pPr>
              <a:t>08.06.2018</a:t>
            </a:fld>
            <a:endParaRPr lang="nb-NO"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nb-NO">
                <a:solidFill>
                  <a:srgbClr val="000000"/>
                </a:solidFill>
              </a:rPr>
              <a:t>Kompetanse - nyskaping  livsglede</a:t>
            </a:r>
          </a:p>
        </p:txBody>
      </p:sp>
      <p:sp>
        <p:nvSpPr>
          <p:cNvPr id="5" name="Rectangle 6"/>
          <p:cNvSpPr>
            <a:spLocks noGrp="1" noChangeArrowheads="1"/>
          </p:cNvSpPr>
          <p:nvPr>
            <p:ph type="sldNum" sz="quarter" idx="12"/>
          </p:nvPr>
        </p:nvSpPr>
        <p:spPr>
          <a:ln/>
        </p:spPr>
        <p:txBody>
          <a:bodyPr/>
          <a:lstStyle>
            <a:lvl1pPr>
              <a:defRPr/>
            </a:lvl1pPr>
          </a:lstStyle>
          <a:p>
            <a:pPr>
              <a:defRPr/>
            </a:pPr>
            <a:fld id="{87377410-4DE0-45E9-9E1C-53D9D5A23D09}" type="slidenum">
              <a:rPr lang="nb-NO" altLang="nb-NO">
                <a:solidFill>
                  <a:srgbClr val="000000"/>
                </a:solidFill>
              </a:rPr>
              <a:pPr>
                <a:defRPr/>
              </a:pPr>
              <a:t>‹#›</a:t>
            </a:fld>
            <a:endParaRPr lang="nb-NO" altLang="nb-NO">
              <a:solidFill>
                <a:srgbClr val="000000"/>
              </a:solidFill>
            </a:endParaRPr>
          </a:p>
        </p:txBody>
      </p:sp>
    </p:spTree>
    <p:extLst>
      <p:ext uri="{BB962C8B-B14F-4D97-AF65-F5344CB8AC3E}">
        <p14:creationId xmlns:p14="http://schemas.microsoft.com/office/powerpoint/2010/main" val="184188826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2C396786-0C2C-480D-B6C2-6D189466FB1E}" type="datetime1">
              <a:rPr lang="nb-NO">
                <a:solidFill>
                  <a:srgbClr val="000000"/>
                </a:solidFill>
              </a:rPr>
              <a:pPr>
                <a:defRPr/>
              </a:pPr>
              <a:t>08.06.2018</a:t>
            </a:fld>
            <a:endParaRPr lang="nb-NO"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nb-NO">
                <a:solidFill>
                  <a:srgbClr val="000000"/>
                </a:solidFill>
              </a:rPr>
              <a:t>Kompetanse - nyskaping  livsglede</a:t>
            </a:r>
          </a:p>
        </p:txBody>
      </p:sp>
      <p:sp>
        <p:nvSpPr>
          <p:cNvPr id="4" name="Rectangle 6"/>
          <p:cNvSpPr>
            <a:spLocks noGrp="1" noChangeArrowheads="1"/>
          </p:cNvSpPr>
          <p:nvPr>
            <p:ph type="sldNum" sz="quarter" idx="12"/>
          </p:nvPr>
        </p:nvSpPr>
        <p:spPr>
          <a:ln/>
        </p:spPr>
        <p:txBody>
          <a:bodyPr/>
          <a:lstStyle>
            <a:lvl1pPr>
              <a:defRPr/>
            </a:lvl1pPr>
          </a:lstStyle>
          <a:p>
            <a:pPr>
              <a:defRPr/>
            </a:pPr>
            <a:fld id="{73970DC5-8A89-4136-8AF5-301D31284D2C}" type="slidenum">
              <a:rPr lang="nb-NO" altLang="nb-NO">
                <a:solidFill>
                  <a:srgbClr val="000000"/>
                </a:solidFill>
              </a:rPr>
              <a:pPr>
                <a:defRPr/>
              </a:pPr>
              <a:t>‹#›</a:t>
            </a:fld>
            <a:endParaRPr lang="nb-NO" altLang="nb-NO">
              <a:solidFill>
                <a:srgbClr val="000000"/>
              </a:solidFill>
            </a:endParaRPr>
          </a:p>
        </p:txBody>
      </p:sp>
    </p:spTree>
    <p:extLst>
      <p:ext uri="{BB962C8B-B14F-4D97-AF65-F5344CB8AC3E}">
        <p14:creationId xmlns:p14="http://schemas.microsoft.com/office/powerpoint/2010/main" val="24213764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text">
    <p:spTree>
      <p:nvGrpSpPr>
        <p:cNvPr id="1" name=""/>
        <p:cNvGrpSpPr/>
        <p:nvPr/>
      </p:nvGrpSpPr>
      <p:grpSpPr>
        <a:xfrm>
          <a:off x="0" y="0"/>
          <a:ext cx="0" cy="0"/>
          <a:chOff x="0" y="0"/>
          <a:chExt cx="0" cy="0"/>
        </a:xfrm>
      </p:grpSpPr>
      <p:sp>
        <p:nvSpPr>
          <p:cNvPr id="4" name="Platshållare för bild 3"/>
          <p:cNvSpPr>
            <a:spLocks noGrp="1"/>
          </p:cNvSpPr>
          <p:nvPr>
            <p:ph type="pic" sz="quarter" idx="10"/>
          </p:nvPr>
        </p:nvSpPr>
        <p:spPr>
          <a:xfrm>
            <a:off x="2551723" y="1268413"/>
            <a:ext cx="7088554" cy="2881312"/>
          </a:xfrm>
          <a:prstGeom prst="rect">
            <a:avLst/>
          </a:prstGeom>
        </p:spPr>
        <p:txBody>
          <a:bodyPr/>
          <a:lstStyle>
            <a:lvl1pPr marL="0" indent="0">
              <a:buNone/>
              <a:defRPr/>
            </a:lvl1pPr>
          </a:lstStyle>
          <a:p>
            <a:endParaRPr lang="sv-SE" dirty="0"/>
          </a:p>
        </p:txBody>
      </p:sp>
      <p:sp>
        <p:nvSpPr>
          <p:cNvPr id="5" name="Platshållare för text 5"/>
          <p:cNvSpPr>
            <a:spLocks noGrp="1"/>
          </p:cNvSpPr>
          <p:nvPr>
            <p:ph type="body" sz="quarter" idx="11" hasCustomPrompt="1"/>
          </p:nvPr>
        </p:nvSpPr>
        <p:spPr>
          <a:xfrm>
            <a:off x="2551723" y="4365104"/>
            <a:ext cx="7088554" cy="1224484"/>
          </a:xfrm>
          <a:prstGeom prst="rect">
            <a:avLst/>
          </a:prstGeom>
        </p:spPr>
        <p:txBody>
          <a:bodyPr/>
          <a:lstStyle>
            <a:lvl1pPr marL="0" indent="0">
              <a:buFontTx/>
              <a:buNone/>
              <a:defRPr/>
            </a:lvl1pPr>
          </a:lstStyle>
          <a:p>
            <a:pPr lvl="0"/>
            <a:r>
              <a:rPr lang="sv-SE" dirty="0" err="1"/>
              <a:t>Klikk</a:t>
            </a:r>
            <a:r>
              <a:rPr lang="sv-SE" dirty="0"/>
              <a:t> </a:t>
            </a:r>
            <a:r>
              <a:rPr lang="sv-SE" dirty="0" err="1"/>
              <a:t>her</a:t>
            </a:r>
            <a:r>
              <a:rPr lang="sv-SE" dirty="0"/>
              <a:t> for å </a:t>
            </a:r>
            <a:r>
              <a:rPr lang="sv-SE" dirty="0" err="1"/>
              <a:t>endre</a:t>
            </a:r>
            <a:r>
              <a:rPr lang="sv-SE" dirty="0"/>
              <a:t> </a:t>
            </a:r>
            <a:r>
              <a:rPr lang="sv-SE" dirty="0" err="1"/>
              <a:t>teksten</a:t>
            </a:r>
            <a:endParaRPr lang="sv-SE" dirty="0"/>
          </a:p>
        </p:txBody>
      </p:sp>
    </p:spTree>
    <p:extLst>
      <p:ext uri="{BB962C8B-B14F-4D97-AF65-F5344CB8AC3E}">
        <p14:creationId xmlns:p14="http://schemas.microsoft.com/office/powerpoint/2010/main" val="79537201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09601" y="273050"/>
            <a:ext cx="4011084" cy="1162050"/>
          </a:xfrm>
        </p:spPr>
        <p:txBody>
          <a:bodyPr anchor="b"/>
          <a:lstStyle>
            <a:lvl1pPr algn="l">
              <a:defRPr sz="2000" b="1"/>
            </a:lvl1pPr>
          </a:lstStyle>
          <a:p>
            <a:r>
              <a:rPr lang="nb-NO" smtClean="0"/>
              <a:t>Klikk for å redigere tittelstil</a:t>
            </a:r>
            <a:endParaRPr lang="nb-NO"/>
          </a:p>
        </p:txBody>
      </p:sp>
      <p:sp>
        <p:nvSpPr>
          <p:cNvPr id="3" name="Plassholder for innhol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Rectangle 4"/>
          <p:cNvSpPr>
            <a:spLocks noGrp="1" noChangeArrowheads="1"/>
          </p:cNvSpPr>
          <p:nvPr>
            <p:ph type="dt" sz="half" idx="10"/>
          </p:nvPr>
        </p:nvSpPr>
        <p:spPr>
          <a:ln/>
        </p:spPr>
        <p:txBody>
          <a:bodyPr/>
          <a:lstStyle>
            <a:lvl1pPr>
              <a:defRPr/>
            </a:lvl1pPr>
          </a:lstStyle>
          <a:p>
            <a:pPr>
              <a:defRPr/>
            </a:pPr>
            <a:fld id="{0874634B-D67B-4762-8454-9C049FA3E846}" type="datetime1">
              <a:rPr lang="nb-NO">
                <a:solidFill>
                  <a:srgbClr val="000000"/>
                </a:solidFill>
              </a:rPr>
              <a:pPr>
                <a:defRPr/>
              </a:pPr>
              <a:t>08.06.2018</a:t>
            </a:fld>
            <a:endParaRPr lang="nb-NO"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nb-NO">
                <a:solidFill>
                  <a:srgbClr val="000000"/>
                </a:solidFill>
              </a:rPr>
              <a:t>Kompetanse - nyskaping  livsglede</a:t>
            </a:r>
          </a:p>
        </p:txBody>
      </p:sp>
      <p:sp>
        <p:nvSpPr>
          <p:cNvPr id="7" name="Rectangle 6"/>
          <p:cNvSpPr>
            <a:spLocks noGrp="1" noChangeArrowheads="1"/>
          </p:cNvSpPr>
          <p:nvPr>
            <p:ph type="sldNum" sz="quarter" idx="12"/>
          </p:nvPr>
        </p:nvSpPr>
        <p:spPr>
          <a:ln/>
        </p:spPr>
        <p:txBody>
          <a:bodyPr/>
          <a:lstStyle>
            <a:lvl1pPr>
              <a:defRPr/>
            </a:lvl1pPr>
          </a:lstStyle>
          <a:p>
            <a:pPr>
              <a:defRPr/>
            </a:pPr>
            <a:fld id="{AAEB7B21-BE69-452B-A6FE-FBCCFFB1412C}" type="slidenum">
              <a:rPr lang="nb-NO" altLang="nb-NO">
                <a:solidFill>
                  <a:srgbClr val="000000"/>
                </a:solidFill>
              </a:rPr>
              <a:pPr>
                <a:defRPr/>
              </a:pPr>
              <a:t>‹#›</a:t>
            </a:fld>
            <a:endParaRPr lang="nb-NO" altLang="nb-NO">
              <a:solidFill>
                <a:srgbClr val="000000"/>
              </a:solidFill>
            </a:endParaRPr>
          </a:p>
        </p:txBody>
      </p:sp>
    </p:spTree>
    <p:extLst>
      <p:ext uri="{BB962C8B-B14F-4D97-AF65-F5344CB8AC3E}">
        <p14:creationId xmlns:p14="http://schemas.microsoft.com/office/powerpoint/2010/main" val="67248078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2389717" y="4800600"/>
            <a:ext cx="7315200" cy="566738"/>
          </a:xfrm>
        </p:spPr>
        <p:txBody>
          <a:bodyPr anchor="b"/>
          <a:lstStyle>
            <a:lvl1pPr algn="l">
              <a:defRPr sz="2000" b="1"/>
            </a:lvl1pPr>
          </a:lstStyle>
          <a:p>
            <a:r>
              <a:rPr lang="nb-NO" smtClean="0"/>
              <a:t>Klikk for å redigere tittelstil</a:t>
            </a:r>
            <a:endParaRPr lang="nb-NO"/>
          </a:p>
        </p:txBody>
      </p:sp>
      <p:sp>
        <p:nvSpPr>
          <p:cNvPr id="3" name="Plassholder for bild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b-NO" noProof="0" dirty="0" smtClean="0"/>
          </a:p>
        </p:txBody>
      </p:sp>
      <p:sp>
        <p:nvSpPr>
          <p:cNvPr id="4" name="Plassholder f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Rectangle 4"/>
          <p:cNvSpPr>
            <a:spLocks noGrp="1" noChangeArrowheads="1"/>
          </p:cNvSpPr>
          <p:nvPr>
            <p:ph type="dt" sz="half" idx="10"/>
          </p:nvPr>
        </p:nvSpPr>
        <p:spPr>
          <a:ln/>
        </p:spPr>
        <p:txBody>
          <a:bodyPr/>
          <a:lstStyle>
            <a:lvl1pPr>
              <a:defRPr/>
            </a:lvl1pPr>
          </a:lstStyle>
          <a:p>
            <a:pPr>
              <a:defRPr/>
            </a:pPr>
            <a:fld id="{BD85C913-6777-4F3F-B836-88223E2E8BCF}" type="datetime1">
              <a:rPr lang="nb-NO">
                <a:solidFill>
                  <a:srgbClr val="000000"/>
                </a:solidFill>
              </a:rPr>
              <a:pPr>
                <a:defRPr/>
              </a:pPr>
              <a:t>08.06.2018</a:t>
            </a:fld>
            <a:endParaRPr lang="nb-NO"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nb-NO">
                <a:solidFill>
                  <a:srgbClr val="000000"/>
                </a:solidFill>
              </a:rPr>
              <a:t>Kompetanse - nyskaping  livsglede</a:t>
            </a:r>
          </a:p>
        </p:txBody>
      </p:sp>
      <p:sp>
        <p:nvSpPr>
          <p:cNvPr id="7" name="Rectangle 6"/>
          <p:cNvSpPr>
            <a:spLocks noGrp="1" noChangeArrowheads="1"/>
          </p:cNvSpPr>
          <p:nvPr>
            <p:ph type="sldNum" sz="quarter" idx="12"/>
          </p:nvPr>
        </p:nvSpPr>
        <p:spPr>
          <a:ln/>
        </p:spPr>
        <p:txBody>
          <a:bodyPr/>
          <a:lstStyle>
            <a:lvl1pPr>
              <a:defRPr/>
            </a:lvl1pPr>
          </a:lstStyle>
          <a:p>
            <a:pPr>
              <a:defRPr/>
            </a:pPr>
            <a:fld id="{5498F5DB-E276-4ABD-85D3-E65276CBE24C}" type="slidenum">
              <a:rPr lang="nb-NO" altLang="nb-NO">
                <a:solidFill>
                  <a:srgbClr val="000000"/>
                </a:solidFill>
              </a:rPr>
              <a:pPr>
                <a:defRPr/>
              </a:pPr>
              <a:t>‹#›</a:t>
            </a:fld>
            <a:endParaRPr lang="nb-NO" altLang="nb-NO">
              <a:solidFill>
                <a:srgbClr val="000000"/>
              </a:solidFill>
            </a:endParaRPr>
          </a:p>
        </p:txBody>
      </p:sp>
    </p:spTree>
    <p:extLst>
      <p:ext uri="{BB962C8B-B14F-4D97-AF65-F5344CB8AC3E}">
        <p14:creationId xmlns:p14="http://schemas.microsoft.com/office/powerpoint/2010/main" val="37909004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loddrett tekst 2"/>
          <p:cNvSpPr>
            <a:spLocks noGrp="1"/>
          </p:cNvSpPr>
          <p:nvPr>
            <p:ph type="body" orient="vert" idx="1"/>
          </p:nvPr>
        </p:nvSpPr>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Rectangle 4"/>
          <p:cNvSpPr>
            <a:spLocks noGrp="1" noChangeArrowheads="1"/>
          </p:cNvSpPr>
          <p:nvPr>
            <p:ph type="dt" sz="half" idx="10"/>
          </p:nvPr>
        </p:nvSpPr>
        <p:spPr>
          <a:ln/>
        </p:spPr>
        <p:txBody>
          <a:bodyPr/>
          <a:lstStyle>
            <a:lvl1pPr>
              <a:defRPr/>
            </a:lvl1pPr>
          </a:lstStyle>
          <a:p>
            <a:pPr>
              <a:defRPr/>
            </a:pPr>
            <a:fld id="{C9300EED-2DA0-4BB0-8611-9D6C4DB3C3D8}" type="datetime1">
              <a:rPr lang="nb-NO">
                <a:solidFill>
                  <a:srgbClr val="000000"/>
                </a:solidFill>
              </a:rPr>
              <a:pPr>
                <a:defRPr/>
              </a:pPr>
              <a:t>08.06.2018</a:t>
            </a:fld>
            <a:endParaRPr lang="nb-NO"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nb-NO">
                <a:solidFill>
                  <a:srgbClr val="000000"/>
                </a:solidFill>
              </a:rPr>
              <a:t>Kompetanse - nyskaping  livsglede</a:t>
            </a:r>
          </a:p>
        </p:txBody>
      </p:sp>
      <p:sp>
        <p:nvSpPr>
          <p:cNvPr id="6" name="Rectangle 6"/>
          <p:cNvSpPr>
            <a:spLocks noGrp="1" noChangeArrowheads="1"/>
          </p:cNvSpPr>
          <p:nvPr>
            <p:ph type="sldNum" sz="quarter" idx="12"/>
          </p:nvPr>
        </p:nvSpPr>
        <p:spPr>
          <a:ln/>
        </p:spPr>
        <p:txBody>
          <a:bodyPr/>
          <a:lstStyle>
            <a:lvl1pPr>
              <a:defRPr/>
            </a:lvl1pPr>
          </a:lstStyle>
          <a:p>
            <a:pPr>
              <a:defRPr/>
            </a:pPr>
            <a:fld id="{F7434CC8-11AC-4ADC-A625-456D9318220F}" type="slidenum">
              <a:rPr lang="nb-NO" altLang="nb-NO">
                <a:solidFill>
                  <a:srgbClr val="000000"/>
                </a:solidFill>
              </a:rPr>
              <a:pPr>
                <a:defRPr/>
              </a:pPr>
              <a:t>‹#›</a:t>
            </a:fld>
            <a:endParaRPr lang="nb-NO" altLang="nb-NO">
              <a:solidFill>
                <a:srgbClr val="000000"/>
              </a:solidFill>
            </a:endParaRPr>
          </a:p>
        </p:txBody>
      </p:sp>
    </p:spTree>
    <p:extLst>
      <p:ext uri="{BB962C8B-B14F-4D97-AF65-F5344CB8AC3E}">
        <p14:creationId xmlns:p14="http://schemas.microsoft.com/office/powerpoint/2010/main" val="410074922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839200" y="274639"/>
            <a:ext cx="2743200" cy="5851525"/>
          </a:xfrm>
        </p:spPr>
        <p:txBody>
          <a:bodyPr vert="eaVert"/>
          <a:lstStyle/>
          <a:p>
            <a:r>
              <a:rPr lang="nb-NO" smtClean="0"/>
              <a:t>Klikk for å redigere tittelstil</a:t>
            </a:r>
            <a:endParaRPr lang="nb-NO"/>
          </a:p>
        </p:txBody>
      </p:sp>
      <p:sp>
        <p:nvSpPr>
          <p:cNvPr id="3" name="Plassholder for loddrett tekst 2"/>
          <p:cNvSpPr>
            <a:spLocks noGrp="1"/>
          </p:cNvSpPr>
          <p:nvPr>
            <p:ph type="body" orient="vert" idx="1"/>
          </p:nvPr>
        </p:nvSpPr>
        <p:spPr>
          <a:xfrm>
            <a:off x="609600" y="274639"/>
            <a:ext cx="8026400" cy="5851525"/>
          </a:xfrm>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Rectangle 4"/>
          <p:cNvSpPr>
            <a:spLocks noGrp="1" noChangeArrowheads="1"/>
          </p:cNvSpPr>
          <p:nvPr>
            <p:ph type="dt" sz="half" idx="10"/>
          </p:nvPr>
        </p:nvSpPr>
        <p:spPr>
          <a:ln/>
        </p:spPr>
        <p:txBody>
          <a:bodyPr/>
          <a:lstStyle>
            <a:lvl1pPr>
              <a:defRPr/>
            </a:lvl1pPr>
          </a:lstStyle>
          <a:p>
            <a:pPr>
              <a:defRPr/>
            </a:pPr>
            <a:fld id="{61F72A25-9781-419F-BE0E-C51B7B0108FF}" type="datetime1">
              <a:rPr lang="nb-NO">
                <a:solidFill>
                  <a:srgbClr val="000000"/>
                </a:solidFill>
              </a:rPr>
              <a:pPr>
                <a:defRPr/>
              </a:pPr>
              <a:t>08.06.2018</a:t>
            </a:fld>
            <a:endParaRPr lang="nb-NO"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nb-NO">
                <a:solidFill>
                  <a:srgbClr val="000000"/>
                </a:solidFill>
              </a:rPr>
              <a:t>Kompetanse - nyskaping  livsglede</a:t>
            </a:r>
          </a:p>
        </p:txBody>
      </p:sp>
      <p:sp>
        <p:nvSpPr>
          <p:cNvPr id="6" name="Rectangle 6"/>
          <p:cNvSpPr>
            <a:spLocks noGrp="1" noChangeArrowheads="1"/>
          </p:cNvSpPr>
          <p:nvPr>
            <p:ph type="sldNum" sz="quarter" idx="12"/>
          </p:nvPr>
        </p:nvSpPr>
        <p:spPr>
          <a:ln/>
        </p:spPr>
        <p:txBody>
          <a:bodyPr/>
          <a:lstStyle>
            <a:lvl1pPr>
              <a:defRPr/>
            </a:lvl1pPr>
          </a:lstStyle>
          <a:p>
            <a:pPr>
              <a:defRPr/>
            </a:pPr>
            <a:fld id="{AA0E7B15-629D-46DE-AB79-51CB95DDEE5A}" type="slidenum">
              <a:rPr lang="nb-NO" altLang="nb-NO">
                <a:solidFill>
                  <a:srgbClr val="000000"/>
                </a:solidFill>
              </a:rPr>
              <a:pPr>
                <a:defRPr/>
              </a:pPr>
              <a:t>‹#›</a:t>
            </a:fld>
            <a:endParaRPr lang="nb-NO" altLang="nb-NO">
              <a:solidFill>
                <a:srgbClr val="000000"/>
              </a:solidFill>
            </a:endParaRPr>
          </a:p>
        </p:txBody>
      </p:sp>
    </p:spTree>
    <p:extLst>
      <p:ext uri="{BB962C8B-B14F-4D97-AF65-F5344CB8AC3E}">
        <p14:creationId xmlns:p14="http://schemas.microsoft.com/office/powerpoint/2010/main" val="310958386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xAndObj">
  <p:cSld name="Tittel, tekst og innhold">
    <p:spTree>
      <p:nvGrpSpPr>
        <p:cNvPr id="1" name=""/>
        <p:cNvGrpSpPr/>
        <p:nvPr/>
      </p:nvGrpSpPr>
      <p:grpSpPr>
        <a:xfrm>
          <a:off x="0" y="0"/>
          <a:ext cx="0" cy="0"/>
          <a:chOff x="0" y="0"/>
          <a:chExt cx="0" cy="0"/>
        </a:xfrm>
      </p:grpSpPr>
      <p:sp>
        <p:nvSpPr>
          <p:cNvPr id="2" name="Tittel 1"/>
          <p:cNvSpPr>
            <a:spLocks noGrp="1"/>
          </p:cNvSpPr>
          <p:nvPr>
            <p:ph type="title"/>
          </p:nvPr>
        </p:nvSpPr>
        <p:spPr>
          <a:xfrm>
            <a:off x="609600" y="274638"/>
            <a:ext cx="10972800" cy="1143000"/>
          </a:xfrm>
        </p:spPr>
        <p:txBody>
          <a:bodyPr/>
          <a:lstStyle/>
          <a:p>
            <a:r>
              <a:rPr lang="nb-NO" smtClean="0"/>
              <a:t>Klikk for å redigere tittelstil</a:t>
            </a:r>
            <a:endParaRPr lang="nb-NO"/>
          </a:p>
        </p:txBody>
      </p:sp>
      <p:sp>
        <p:nvSpPr>
          <p:cNvPr id="3" name="Plassholder for tekst 2"/>
          <p:cNvSpPr>
            <a:spLocks noGrp="1"/>
          </p:cNvSpPr>
          <p:nvPr>
            <p:ph type="body" sz="half" idx="1"/>
          </p:nvPr>
        </p:nvSpPr>
        <p:spPr>
          <a:xfrm>
            <a:off x="609600" y="1600201"/>
            <a:ext cx="5384800" cy="4525963"/>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innhold 3"/>
          <p:cNvSpPr>
            <a:spLocks noGrp="1"/>
          </p:cNvSpPr>
          <p:nvPr>
            <p:ph sz="half" idx="2"/>
          </p:nvPr>
        </p:nvSpPr>
        <p:spPr>
          <a:xfrm>
            <a:off x="6197600" y="1600201"/>
            <a:ext cx="5384800" cy="4525963"/>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Rectangle 4"/>
          <p:cNvSpPr>
            <a:spLocks noGrp="1" noChangeArrowheads="1"/>
          </p:cNvSpPr>
          <p:nvPr>
            <p:ph type="dt" sz="half" idx="10"/>
          </p:nvPr>
        </p:nvSpPr>
        <p:spPr/>
        <p:txBody>
          <a:bodyPr/>
          <a:lstStyle>
            <a:lvl1pPr>
              <a:defRPr/>
            </a:lvl1pPr>
          </a:lstStyle>
          <a:p>
            <a:pPr>
              <a:defRPr/>
            </a:pPr>
            <a:endParaRPr lang="nb-NO">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nb-NO">
              <a:solidFill>
                <a:srgbClr val="000000"/>
              </a:solidFill>
            </a:endParaRPr>
          </a:p>
        </p:txBody>
      </p:sp>
      <p:sp>
        <p:nvSpPr>
          <p:cNvPr id="7" name="Rectangle 6"/>
          <p:cNvSpPr>
            <a:spLocks noGrp="1" noChangeArrowheads="1"/>
          </p:cNvSpPr>
          <p:nvPr>
            <p:ph type="sldNum" sz="quarter" idx="12"/>
          </p:nvPr>
        </p:nvSpPr>
        <p:spPr/>
        <p:txBody>
          <a:bodyPr/>
          <a:lstStyle>
            <a:lvl1pPr>
              <a:defRPr smtClean="0"/>
            </a:lvl1pPr>
          </a:lstStyle>
          <a:p>
            <a:pPr>
              <a:defRPr/>
            </a:pPr>
            <a:fld id="{3A83E330-B5BA-418B-879C-503C98DD1180}" type="slidenum">
              <a:rPr lang="nb-NO" altLang="nb-NO">
                <a:solidFill>
                  <a:srgbClr val="000000"/>
                </a:solidFill>
              </a:rPr>
              <a:pPr>
                <a:defRPr/>
              </a:pPr>
              <a:t>‹#›</a:t>
            </a:fld>
            <a:endParaRPr lang="nb-NO" altLang="nb-NO">
              <a:solidFill>
                <a:srgbClr val="000000"/>
              </a:solidFill>
            </a:endParaRPr>
          </a:p>
        </p:txBody>
      </p:sp>
    </p:spTree>
    <p:extLst>
      <p:ext uri="{BB962C8B-B14F-4D97-AF65-F5344CB8AC3E}">
        <p14:creationId xmlns:p14="http://schemas.microsoft.com/office/powerpoint/2010/main" val="100903015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xAndTwoObj">
  <p:cSld name="Tittel, tekst og to innholdsdeler">
    <p:spTree>
      <p:nvGrpSpPr>
        <p:cNvPr id="1" name=""/>
        <p:cNvGrpSpPr/>
        <p:nvPr/>
      </p:nvGrpSpPr>
      <p:grpSpPr>
        <a:xfrm>
          <a:off x="0" y="0"/>
          <a:ext cx="0" cy="0"/>
          <a:chOff x="0" y="0"/>
          <a:chExt cx="0" cy="0"/>
        </a:xfrm>
      </p:grpSpPr>
      <p:sp>
        <p:nvSpPr>
          <p:cNvPr id="2" name="Tittel 1"/>
          <p:cNvSpPr>
            <a:spLocks noGrp="1"/>
          </p:cNvSpPr>
          <p:nvPr>
            <p:ph type="title"/>
          </p:nvPr>
        </p:nvSpPr>
        <p:spPr>
          <a:xfrm>
            <a:off x="609600" y="274638"/>
            <a:ext cx="10972800" cy="1143000"/>
          </a:xfrm>
        </p:spPr>
        <p:txBody>
          <a:bodyPr/>
          <a:lstStyle/>
          <a:p>
            <a:r>
              <a:rPr lang="nb-NO" smtClean="0"/>
              <a:t>Klikk for å redigere tittelstil</a:t>
            </a:r>
            <a:endParaRPr lang="nb-NO"/>
          </a:p>
        </p:txBody>
      </p:sp>
      <p:sp>
        <p:nvSpPr>
          <p:cNvPr id="3" name="Plassholder for tekst 2"/>
          <p:cNvSpPr>
            <a:spLocks noGrp="1"/>
          </p:cNvSpPr>
          <p:nvPr>
            <p:ph type="body" sz="half" idx="1"/>
          </p:nvPr>
        </p:nvSpPr>
        <p:spPr>
          <a:xfrm>
            <a:off x="609600" y="1600201"/>
            <a:ext cx="5384800" cy="4525963"/>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innhold 3"/>
          <p:cNvSpPr>
            <a:spLocks noGrp="1"/>
          </p:cNvSpPr>
          <p:nvPr>
            <p:ph sz="quarter" idx="2"/>
          </p:nvPr>
        </p:nvSpPr>
        <p:spPr>
          <a:xfrm>
            <a:off x="6197600" y="1600200"/>
            <a:ext cx="5384800" cy="2185988"/>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innhold 4"/>
          <p:cNvSpPr>
            <a:spLocks noGrp="1"/>
          </p:cNvSpPr>
          <p:nvPr>
            <p:ph sz="quarter" idx="3"/>
          </p:nvPr>
        </p:nvSpPr>
        <p:spPr>
          <a:xfrm>
            <a:off x="6197600" y="3938589"/>
            <a:ext cx="5384800" cy="2187575"/>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6" name="Rectangle 4"/>
          <p:cNvSpPr>
            <a:spLocks noGrp="1" noChangeArrowheads="1"/>
          </p:cNvSpPr>
          <p:nvPr>
            <p:ph type="dt" sz="half" idx="10"/>
          </p:nvPr>
        </p:nvSpPr>
        <p:spPr/>
        <p:txBody>
          <a:bodyPr/>
          <a:lstStyle>
            <a:lvl1pPr>
              <a:defRPr/>
            </a:lvl1pPr>
          </a:lstStyle>
          <a:p>
            <a:pPr>
              <a:defRPr/>
            </a:pPr>
            <a:endParaRPr lang="nb-NO">
              <a:solidFill>
                <a:srgbClr val="000000"/>
              </a:solidFill>
            </a:endParaRPr>
          </a:p>
        </p:txBody>
      </p:sp>
      <p:sp>
        <p:nvSpPr>
          <p:cNvPr id="7" name="Rectangle 5"/>
          <p:cNvSpPr>
            <a:spLocks noGrp="1" noChangeArrowheads="1"/>
          </p:cNvSpPr>
          <p:nvPr>
            <p:ph type="ftr" sz="quarter" idx="11"/>
          </p:nvPr>
        </p:nvSpPr>
        <p:spPr/>
        <p:txBody>
          <a:bodyPr/>
          <a:lstStyle>
            <a:lvl1pPr>
              <a:defRPr/>
            </a:lvl1pPr>
          </a:lstStyle>
          <a:p>
            <a:pPr>
              <a:defRPr/>
            </a:pPr>
            <a:endParaRPr lang="nb-NO">
              <a:solidFill>
                <a:srgbClr val="000000"/>
              </a:solidFill>
            </a:endParaRPr>
          </a:p>
        </p:txBody>
      </p:sp>
      <p:sp>
        <p:nvSpPr>
          <p:cNvPr id="8" name="Rectangle 6"/>
          <p:cNvSpPr>
            <a:spLocks noGrp="1" noChangeArrowheads="1"/>
          </p:cNvSpPr>
          <p:nvPr>
            <p:ph type="sldNum" sz="quarter" idx="12"/>
          </p:nvPr>
        </p:nvSpPr>
        <p:spPr/>
        <p:txBody>
          <a:bodyPr/>
          <a:lstStyle>
            <a:lvl1pPr>
              <a:defRPr smtClean="0"/>
            </a:lvl1pPr>
          </a:lstStyle>
          <a:p>
            <a:pPr>
              <a:defRPr/>
            </a:pPr>
            <a:fld id="{4BDFA005-81C6-4AAF-A3B9-064B22464E59}" type="slidenum">
              <a:rPr lang="nb-NO" altLang="nb-NO">
                <a:solidFill>
                  <a:srgbClr val="000000"/>
                </a:solidFill>
              </a:rPr>
              <a:pPr>
                <a:defRPr/>
              </a:pPr>
              <a:t>‹#›</a:t>
            </a:fld>
            <a:endParaRPr lang="nb-NO" altLang="nb-NO">
              <a:solidFill>
                <a:srgbClr val="000000"/>
              </a:solidFill>
            </a:endParaRPr>
          </a:p>
        </p:txBody>
      </p:sp>
    </p:spTree>
    <p:extLst>
      <p:ext uri="{BB962C8B-B14F-4D97-AF65-F5344CB8AC3E}">
        <p14:creationId xmlns:p14="http://schemas.microsoft.com/office/powerpoint/2010/main" val="165374178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Only">
  <p:cSld name="Innhold">
    <p:spTree>
      <p:nvGrpSpPr>
        <p:cNvPr id="1" name=""/>
        <p:cNvGrpSpPr/>
        <p:nvPr/>
      </p:nvGrpSpPr>
      <p:grpSpPr>
        <a:xfrm>
          <a:off x="0" y="0"/>
          <a:ext cx="0" cy="0"/>
          <a:chOff x="0" y="0"/>
          <a:chExt cx="0" cy="0"/>
        </a:xfrm>
      </p:grpSpPr>
      <p:sp>
        <p:nvSpPr>
          <p:cNvPr id="2" name="Plassholder for innhold 1"/>
          <p:cNvSpPr>
            <a:spLocks noGrp="1"/>
          </p:cNvSpPr>
          <p:nvPr>
            <p:ph/>
          </p:nvPr>
        </p:nvSpPr>
        <p:spPr>
          <a:xfrm>
            <a:off x="609600" y="274639"/>
            <a:ext cx="10972800" cy="5851525"/>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3" name="Rectangle 4"/>
          <p:cNvSpPr>
            <a:spLocks noGrp="1" noChangeArrowheads="1"/>
          </p:cNvSpPr>
          <p:nvPr>
            <p:ph type="dt" sz="half" idx="10"/>
          </p:nvPr>
        </p:nvSpPr>
        <p:spPr/>
        <p:txBody>
          <a:bodyPr/>
          <a:lstStyle>
            <a:lvl1pPr>
              <a:defRPr/>
            </a:lvl1pPr>
          </a:lstStyle>
          <a:p>
            <a:pPr>
              <a:defRPr/>
            </a:pPr>
            <a:endParaRPr lang="nb-NO" altLang="nb-NO">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nb-NO" altLang="nb-NO">
              <a:solidFill>
                <a:srgbClr val="000000"/>
              </a:solidFill>
            </a:endParaRPr>
          </a:p>
        </p:txBody>
      </p:sp>
      <p:sp>
        <p:nvSpPr>
          <p:cNvPr id="5" name="Rectangle 6"/>
          <p:cNvSpPr>
            <a:spLocks noGrp="1" noChangeArrowheads="1"/>
          </p:cNvSpPr>
          <p:nvPr>
            <p:ph type="sldNum" sz="quarter" idx="12"/>
          </p:nvPr>
        </p:nvSpPr>
        <p:spPr/>
        <p:txBody>
          <a:bodyPr/>
          <a:lstStyle>
            <a:lvl1pPr>
              <a:defRPr smtClean="0"/>
            </a:lvl1pPr>
          </a:lstStyle>
          <a:p>
            <a:pPr>
              <a:defRPr/>
            </a:pPr>
            <a:fld id="{BF784421-4D6C-49B6-BA7C-BE914E02807A}" type="slidenum">
              <a:rPr lang="nb-NO" altLang="nb-NO">
                <a:solidFill>
                  <a:srgbClr val="000000"/>
                </a:solidFill>
              </a:rPr>
              <a:pPr>
                <a:defRPr/>
              </a:pPr>
              <a:t>‹#›</a:t>
            </a:fld>
            <a:endParaRPr lang="nb-NO" altLang="nb-NO">
              <a:solidFill>
                <a:srgbClr val="000000"/>
              </a:solidFill>
            </a:endParaRPr>
          </a:p>
        </p:txBody>
      </p:sp>
    </p:spTree>
    <p:extLst>
      <p:ext uri="{BB962C8B-B14F-4D97-AF65-F5344CB8AC3E}">
        <p14:creationId xmlns:p14="http://schemas.microsoft.com/office/powerpoint/2010/main" val="343101898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914400" y="2130426"/>
            <a:ext cx="10363200" cy="1470025"/>
          </a:xfrm>
        </p:spPr>
        <p:txBody>
          <a:bodyPr/>
          <a:lstStyle/>
          <a:p>
            <a:r>
              <a:rPr lang="nb-NO" smtClean="0"/>
              <a:t>Klikk for å redigere tittelstil</a:t>
            </a:r>
            <a:endParaRPr lang="nb-NO"/>
          </a:p>
        </p:txBody>
      </p:sp>
      <p:sp>
        <p:nvSpPr>
          <p:cNvPr id="3" name="Undertittel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b-NO" smtClean="0"/>
              <a:t>Klikk for å redigere undertittelstil i malen</a:t>
            </a:r>
            <a:endParaRPr lang="nb-NO"/>
          </a:p>
        </p:txBody>
      </p:sp>
      <p:sp>
        <p:nvSpPr>
          <p:cNvPr id="4" name="Rectangle 4"/>
          <p:cNvSpPr>
            <a:spLocks noGrp="1" noChangeArrowheads="1"/>
          </p:cNvSpPr>
          <p:nvPr>
            <p:ph type="dt" sz="half" idx="10"/>
          </p:nvPr>
        </p:nvSpPr>
        <p:spPr>
          <a:ln/>
        </p:spPr>
        <p:txBody>
          <a:bodyPr/>
          <a:lstStyle>
            <a:lvl1pPr>
              <a:defRPr/>
            </a:lvl1pPr>
          </a:lstStyle>
          <a:p>
            <a:pPr>
              <a:defRPr/>
            </a:pPr>
            <a:fld id="{3092B297-0942-469B-848A-732905802558}" type="datetime1">
              <a:rPr lang="nb-NO"/>
              <a:pPr>
                <a:defRPr/>
              </a:pPr>
              <a:t>08.06.2018</a:t>
            </a:fld>
            <a:endParaRPr lang="nb-NO" dirty="0"/>
          </a:p>
        </p:txBody>
      </p:sp>
      <p:sp>
        <p:nvSpPr>
          <p:cNvPr id="5" name="Rectangle 5"/>
          <p:cNvSpPr>
            <a:spLocks noGrp="1" noChangeArrowheads="1"/>
          </p:cNvSpPr>
          <p:nvPr>
            <p:ph type="ftr" sz="quarter" idx="11"/>
          </p:nvPr>
        </p:nvSpPr>
        <p:spPr>
          <a:ln/>
        </p:spPr>
        <p:txBody>
          <a:bodyPr/>
          <a:lstStyle>
            <a:lvl1pPr>
              <a:defRPr/>
            </a:lvl1pPr>
          </a:lstStyle>
          <a:p>
            <a:pPr>
              <a:defRPr/>
            </a:pPr>
            <a:r>
              <a:rPr lang="nb-NO"/>
              <a:t>Kompetanse - nyskaping  livsglede</a:t>
            </a:r>
          </a:p>
        </p:txBody>
      </p:sp>
      <p:sp>
        <p:nvSpPr>
          <p:cNvPr id="6" name="Rectangle 6"/>
          <p:cNvSpPr>
            <a:spLocks noGrp="1" noChangeArrowheads="1"/>
          </p:cNvSpPr>
          <p:nvPr>
            <p:ph type="sldNum" sz="quarter" idx="12"/>
          </p:nvPr>
        </p:nvSpPr>
        <p:spPr>
          <a:ln/>
        </p:spPr>
        <p:txBody>
          <a:bodyPr/>
          <a:lstStyle>
            <a:lvl1pPr>
              <a:defRPr/>
            </a:lvl1pPr>
          </a:lstStyle>
          <a:p>
            <a:pPr>
              <a:defRPr/>
            </a:pPr>
            <a:fld id="{18C10923-F9C2-42F9-B836-28E72305E04F}" type="slidenum">
              <a:rPr lang="nb-NO" altLang="nb-NO"/>
              <a:pPr>
                <a:defRPr/>
              </a:pPr>
              <a:t>‹#›</a:t>
            </a:fld>
            <a:endParaRPr lang="nb-NO" altLang="nb-NO"/>
          </a:p>
        </p:txBody>
      </p:sp>
    </p:spTree>
    <p:extLst>
      <p:ext uri="{BB962C8B-B14F-4D97-AF65-F5344CB8AC3E}">
        <p14:creationId xmlns:p14="http://schemas.microsoft.com/office/powerpoint/2010/main" val="313471538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idx="1"/>
          </p:nvPr>
        </p:nvSpPr>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Rectangle 4"/>
          <p:cNvSpPr>
            <a:spLocks noGrp="1" noChangeArrowheads="1"/>
          </p:cNvSpPr>
          <p:nvPr>
            <p:ph type="dt" sz="half" idx="10"/>
          </p:nvPr>
        </p:nvSpPr>
        <p:spPr>
          <a:ln/>
        </p:spPr>
        <p:txBody>
          <a:bodyPr/>
          <a:lstStyle>
            <a:lvl1pPr>
              <a:defRPr/>
            </a:lvl1pPr>
          </a:lstStyle>
          <a:p>
            <a:pPr>
              <a:defRPr/>
            </a:pPr>
            <a:fld id="{5E3D8FAF-606E-48E2-A28D-FA34AF505AB2}" type="datetime1">
              <a:rPr lang="nb-NO"/>
              <a:pPr>
                <a:defRPr/>
              </a:pPr>
              <a:t>08.06.2018</a:t>
            </a:fld>
            <a:endParaRPr lang="nb-NO" dirty="0"/>
          </a:p>
        </p:txBody>
      </p:sp>
      <p:sp>
        <p:nvSpPr>
          <p:cNvPr id="5" name="Rectangle 5"/>
          <p:cNvSpPr>
            <a:spLocks noGrp="1" noChangeArrowheads="1"/>
          </p:cNvSpPr>
          <p:nvPr>
            <p:ph type="ftr" sz="quarter" idx="11"/>
          </p:nvPr>
        </p:nvSpPr>
        <p:spPr>
          <a:ln/>
        </p:spPr>
        <p:txBody>
          <a:bodyPr/>
          <a:lstStyle>
            <a:lvl1pPr>
              <a:defRPr/>
            </a:lvl1pPr>
          </a:lstStyle>
          <a:p>
            <a:pPr>
              <a:defRPr/>
            </a:pPr>
            <a:r>
              <a:rPr lang="nb-NO"/>
              <a:t>Kompetanse - nyskaping  livsglede</a:t>
            </a:r>
          </a:p>
        </p:txBody>
      </p:sp>
      <p:sp>
        <p:nvSpPr>
          <p:cNvPr id="6" name="Rectangle 6"/>
          <p:cNvSpPr>
            <a:spLocks noGrp="1" noChangeArrowheads="1"/>
          </p:cNvSpPr>
          <p:nvPr>
            <p:ph type="sldNum" sz="quarter" idx="12"/>
          </p:nvPr>
        </p:nvSpPr>
        <p:spPr>
          <a:ln/>
        </p:spPr>
        <p:txBody>
          <a:bodyPr/>
          <a:lstStyle>
            <a:lvl1pPr>
              <a:defRPr/>
            </a:lvl1pPr>
          </a:lstStyle>
          <a:p>
            <a:pPr>
              <a:defRPr/>
            </a:pPr>
            <a:fld id="{CB4631CC-73E3-4434-8A54-EA11E5362F0B}" type="slidenum">
              <a:rPr lang="nb-NO" altLang="nb-NO"/>
              <a:pPr>
                <a:defRPr/>
              </a:pPr>
              <a:t>‹#›</a:t>
            </a:fld>
            <a:endParaRPr lang="nb-NO" altLang="nb-NO"/>
          </a:p>
        </p:txBody>
      </p:sp>
    </p:spTree>
    <p:extLst>
      <p:ext uri="{BB962C8B-B14F-4D97-AF65-F5344CB8AC3E}">
        <p14:creationId xmlns:p14="http://schemas.microsoft.com/office/powerpoint/2010/main" val="18001104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963084" y="4406901"/>
            <a:ext cx="10363200" cy="1362075"/>
          </a:xfrm>
        </p:spPr>
        <p:txBody>
          <a:bodyPr anchor="t"/>
          <a:lstStyle>
            <a:lvl1pPr algn="l">
              <a:defRPr sz="4000" b="1" cap="all"/>
            </a:lvl1pPr>
          </a:lstStyle>
          <a:p>
            <a:r>
              <a:rPr lang="nb-NO" smtClean="0"/>
              <a:t>Klikk for å redigere tittelstil</a:t>
            </a:r>
            <a:endParaRPr lang="nb-NO"/>
          </a:p>
        </p:txBody>
      </p:sp>
      <p:sp>
        <p:nvSpPr>
          <p:cNvPr id="3" name="Plassholder for teks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b-NO" smtClean="0"/>
              <a:t>Klikk for å redigere tekststiler i malen</a:t>
            </a:r>
          </a:p>
        </p:txBody>
      </p:sp>
      <p:sp>
        <p:nvSpPr>
          <p:cNvPr id="4" name="Rectangle 4"/>
          <p:cNvSpPr>
            <a:spLocks noGrp="1" noChangeArrowheads="1"/>
          </p:cNvSpPr>
          <p:nvPr>
            <p:ph type="dt" sz="half" idx="10"/>
          </p:nvPr>
        </p:nvSpPr>
        <p:spPr>
          <a:ln/>
        </p:spPr>
        <p:txBody>
          <a:bodyPr/>
          <a:lstStyle>
            <a:lvl1pPr>
              <a:defRPr/>
            </a:lvl1pPr>
          </a:lstStyle>
          <a:p>
            <a:pPr>
              <a:defRPr/>
            </a:pPr>
            <a:fld id="{E9368F50-C429-4550-858C-E33F8A523B1D}" type="datetime1">
              <a:rPr lang="nb-NO"/>
              <a:pPr>
                <a:defRPr/>
              </a:pPr>
              <a:t>08.06.2018</a:t>
            </a:fld>
            <a:endParaRPr lang="nb-NO" dirty="0"/>
          </a:p>
        </p:txBody>
      </p:sp>
      <p:sp>
        <p:nvSpPr>
          <p:cNvPr id="5" name="Rectangle 5"/>
          <p:cNvSpPr>
            <a:spLocks noGrp="1" noChangeArrowheads="1"/>
          </p:cNvSpPr>
          <p:nvPr>
            <p:ph type="ftr" sz="quarter" idx="11"/>
          </p:nvPr>
        </p:nvSpPr>
        <p:spPr>
          <a:ln/>
        </p:spPr>
        <p:txBody>
          <a:bodyPr/>
          <a:lstStyle>
            <a:lvl1pPr>
              <a:defRPr/>
            </a:lvl1pPr>
          </a:lstStyle>
          <a:p>
            <a:pPr>
              <a:defRPr/>
            </a:pPr>
            <a:r>
              <a:rPr lang="nb-NO"/>
              <a:t>Kompetanse - nyskaping  livsglede</a:t>
            </a:r>
          </a:p>
        </p:txBody>
      </p:sp>
      <p:sp>
        <p:nvSpPr>
          <p:cNvPr id="6" name="Rectangle 6"/>
          <p:cNvSpPr>
            <a:spLocks noGrp="1" noChangeArrowheads="1"/>
          </p:cNvSpPr>
          <p:nvPr>
            <p:ph type="sldNum" sz="quarter" idx="12"/>
          </p:nvPr>
        </p:nvSpPr>
        <p:spPr>
          <a:ln/>
        </p:spPr>
        <p:txBody>
          <a:bodyPr/>
          <a:lstStyle>
            <a:lvl1pPr>
              <a:defRPr/>
            </a:lvl1pPr>
          </a:lstStyle>
          <a:p>
            <a:pPr>
              <a:defRPr/>
            </a:pPr>
            <a:fld id="{FB26EE33-EB5A-46F4-A713-E90A6CEAEEAB}" type="slidenum">
              <a:rPr lang="nb-NO" altLang="nb-NO"/>
              <a:pPr>
                <a:defRPr/>
              </a:pPr>
              <a:t>‹#›</a:t>
            </a:fld>
            <a:endParaRPr lang="nb-NO" altLang="nb-NO"/>
          </a:p>
        </p:txBody>
      </p:sp>
    </p:spTree>
    <p:extLst>
      <p:ext uri="{BB962C8B-B14F-4D97-AF65-F5344CB8AC3E}">
        <p14:creationId xmlns:p14="http://schemas.microsoft.com/office/powerpoint/2010/main" val="34806609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ing+3images+text">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756000" y="1008000"/>
            <a:ext cx="10800000" cy="720000"/>
          </a:xfrm>
        </p:spPr>
        <p:txBody>
          <a:bodyPr>
            <a:normAutofit/>
          </a:bodyPr>
          <a:lstStyle>
            <a:lvl1pPr>
              <a:defRPr sz="2800"/>
            </a:lvl1pPr>
          </a:lstStyle>
          <a:p>
            <a:r>
              <a:rPr lang="sv-SE" dirty="0" err="1"/>
              <a:t>Klikk</a:t>
            </a:r>
            <a:r>
              <a:rPr lang="sv-SE" dirty="0"/>
              <a:t> </a:t>
            </a:r>
            <a:r>
              <a:rPr lang="sv-SE" dirty="0" err="1"/>
              <a:t>her</a:t>
            </a:r>
            <a:r>
              <a:rPr lang="sv-SE" dirty="0"/>
              <a:t> for å </a:t>
            </a:r>
            <a:r>
              <a:rPr lang="sv-SE" dirty="0" err="1"/>
              <a:t>endre</a:t>
            </a:r>
            <a:r>
              <a:rPr lang="sv-SE" dirty="0"/>
              <a:t> </a:t>
            </a:r>
            <a:r>
              <a:rPr lang="sv-SE" dirty="0" err="1"/>
              <a:t>teksten</a:t>
            </a:r>
            <a:endParaRPr lang="sv-SE" dirty="0"/>
          </a:p>
        </p:txBody>
      </p:sp>
      <p:sp>
        <p:nvSpPr>
          <p:cNvPr id="4" name="Platshållare för bild 3"/>
          <p:cNvSpPr>
            <a:spLocks noGrp="1"/>
          </p:cNvSpPr>
          <p:nvPr>
            <p:ph type="pic" sz="quarter" idx="10"/>
          </p:nvPr>
        </p:nvSpPr>
        <p:spPr>
          <a:xfrm>
            <a:off x="1664677" y="2348534"/>
            <a:ext cx="2659185" cy="2160587"/>
          </a:xfrm>
          <a:prstGeom prst="rect">
            <a:avLst/>
          </a:prstGeom>
        </p:spPr>
        <p:txBody>
          <a:bodyPr/>
          <a:lstStyle>
            <a:lvl1pPr marL="0" indent="0">
              <a:buNone/>
              <a:defRPr/>
            </a:lvl1pPr>
          </a:lstStyle>
          <a:p>
            <a:endParaRPr lang="sv-SE" dirty="0"/>
          </a:p>
        </p:txBody>
      </p:sp>
      <p:sp>
        <p:nvSpPr>
          <p:cNvPr id="6" name="Platshållare för bild 5"/>
          <p:cNvSpPr>
            <a:spLocks noGrp="1"/>
          </p:cNvSpPr>
          <p:nvPr>
            <p:ph type="pic" sz="quarter" idx="11"/>
          </p:nvPr>
        </p:nvSpPr>
        <p:spPr>
          <a:xfrm>
            <a:off x="4767385" y="2342184"/>
            <a:ext cx="2657231" cy="2166937"/>
          </a:xfrm>
          <a:prstGeom prst="rect">
            <a:avLst/>
          </a:prstGeom>
        </p:spPr>
        <p:txBody>
          <a:bodyPr/>
          <a:lstStyle>
            <a:lvl1pPr marL="0" indent="0">
              <a:buNone/>
              <a:defRPr/>
            </a:lvl1pPr>
          </a:lstStyle>
          <a:p>
            <a:endParaRPr lang="sv-SE" dirty="0"/>
          </a:p>
        </p:txBody>
      </p:sp>
      <p:sp>
        <p:nvSpPr>
          <p:cNvPr id="8" name="Platshållare för bild 7"/>
          <p:cNvSpPr>
            <a:spLocks noGrp="1"/>
          </p:cNvSpPr>
          <p:nvPr>
            <p:ph type="pic" sz="quarter" idx="12"/>
          </p:nvPr>
        </p:nvSpPr>
        <p:spPr>
          <a:xfrm>
            <a:off x="7868140" y="2342184"/>
            <a:ext cx="2659184" cy="2166937"/>
          </a:xfrm>
          <a:prstGeom prst="rect">
            <a:avLst/>
          </a:prstGeom>
        </p:spPr>
        <p:txBody>
          <a:bodyPr/>
          <a:lstStyle>
            <a:lvl1pPr marL="0" indent="0">
              <a:buNone/>
              <a:defRPr/>
            </a:lvl1pPr>
          </a:lstStyle>
          <a:p>
            <a:endParaRPr lang="sv-SE" dirty="0"/>
          </a:p>
        </p:txBody>
      </p:sp>
      <p:sp>
        <p:nvSpPr>
          <p:cNvPr id="10" name="Platshållare för text 9"/>
          <p:cNvSpPr>
            <a:spLocks noGrp="1"/>
          </p:cNvSpPr>
          <p:nvPr>
            <p:ph type="body" sz="quarter" idx="13" hasCustomPrompt="1"/>
          </p:nvPr>
        </p:nvSpPr>
        <p:spPr>
          <a:xfrm>
            <a:off x="1664677" y="4652962"/>
            <a:ext cx="2659185" cy="1512342"/>
          </a:xfrm>
          <a:prstGeom prst="rect">
            <a:avLst/>
          </a:prstGeom>
        </p:spPr>
        <p:txBody>
          <a:bodyPr/>
          <a:lstStyle>
            <a:lvl1pPr marL="0" indent="0">
              <a:buFontTx/>
              <a:buNone/>
              <a:defRPr/>
            </a:lvl1pPr>
          </a:lstStyle>
          <a:p>
            <a:pPr lvl="0"/>
            <a:r>
              <a:rPr lang="sv-SE" dirty="0" err="1"/>
              <a:t>Klikk</a:t>
            </a:r>
            <a:r>
              <a:rPr lang="sv-SE" dirty="0"/>
              <a:t> </a:t>
            </a:r>
            <a:r>
              <a:rPr lang="sv-SE" dirty="0" err="1"/>
              <a:t>her</a:t>
            </a:r>
            <a:r>
              <a:rPr lang="sv-SE" dirty="0"/>
              <a:t> for å </a:t>
            </a:r>
            <a:r>
              <a:rPr lang="sv-SE" dirty="0" err="1"/>
              <a:t>endre</a:t>
            </a:r>
            <a:r>
              <a:rPr lang="sv-SE" dirty="0"/>
              <a:t> </a:t>
            </a:r>
            <a:r>
              <a:rPr lang="sv-SE" dirty="0" err="1"/>
              <a:t>bakgrunnsteksten</a:t>
            </a:r>
            <a:endParaRPr lang="sv-SE" dirty="0"/>
          </a:p>
        </p:txBody>
      </p:sp>
      <p:sp>
        <p:nvSpPr>
          <p:cNvPr id="11" name="Platshållare för text 9"/>
          <p:cNvSpPr>
            <a:spLocks noGrp="1"/>
          </p:cNvSpPr>
          <p:nvPr>
            <p:ph type="body" sz="quarter" idx="14" hasCustomPrompt="1"/>
          </p:nvPr>
        </p:nvSpPr>
        <p:spPr>
          <a:xfrm>
            <a:off x="4767385" y="4652962"/>
            <a:ext cx="2659185" cy="1512341"/>
          </a:xfrm>
          <a:prstGeom prst="rect">
            <a:avLst/>
          </a:prstGeom>
        </p:spPr>
        <p:txBody>
          <a:bodyPr/>
          <a:lstStyle>
            <a:lvl1pPr marL="0" indent="0">
              <a:buFontTx/>
              <a:buNone/>
              <a:defRPr/>
            </a:lvl1pPr>
          </a:lstStyle>
          <a:p>
            <a:pPr lvl="0"/>
            <a:r>
              <a:rPr lang="sv-SE" dirty="0" err="1"/>
              <a:t>Klikk</a:t>
            </a:r>
            <a:r>
              <a:rPr lang="sv-SE" dirty="0"/>
              <a:t> </a:t>
            </a:r>
            <a:r>
              <a:rPr lang="sv-SE" dirty="0" err="1"/>
              <a:t>her</a:t>
            </a:r>
            <a:r>
              <a:rPr lang="sv-SE" dirty="0"/>
              <a:t> for å </a:t>
            </a:r>
            <a:r>
              <a:rPr lang="sv-SE" dirty="0" err="1"/>
              <a:t>endre</a:t>
            </a:r>
            <a:r>
              <a:rPr lang="sv-SE" dirty="0"/>
              <a:t> </a:t>
            </a:r>
            <a:r>
              <a:rPr lang="sv-SE" dirty="0" err="1"/>
              <a:t>bakgrunnsteksten</a:t>
            </a:r>
            <a:endParaRPr lang="sv-SE" dirty="0"/>
          </a:p>
        </p:txBody>
      </p:sp>
      <p:sp>
        <p:nvSpPr>
          <p:cNvPr id="12" name="Platshållare för text 9"/>
          <p:cNvSpPr>
            <a:spLocks noGrp="1"/>
          </p:cNvSpPr>
          <p:nvPr>
            <p:ph type="body" sz="quarter" idx="15" hasCustomPrompt="1"/>
          </p:nvPr>
        </p:nvSpPr>
        <p:spPr>
          <a:xfrm>
            <a:off x="7868138" y="4652962"/>
            <a:ext cx="2659185" cy="1512341"/>
          </a:xfrm>
          <a:prstGeom prst="rect">
            <a:avLst/>
          </a:prstGeom>
        </p:spPr>
        <p:txBody>
          <a:bodyPr/>
          <a:lstStyle>
            <a:lvl1pPr marL="0" marR="0" indent="0" algn="l" defTabSz="914400" rtl="0" eaLnBrk="1" fontAlgn="auto" latinLnBrk="0" hangingPunct="1">
              <a:lnSpc>
                <a:spcPct val="100000"/>
              </a:lnSpc>
              <a:spcBef>
                <a:spcPct val="20000"/>
              </a:spcBef>
              <a:spcAft>
                <a:spcPts val="0"/>
              </a:spcAft>
              <a:buClr>
                <a:srgbClr val="FF3429"/>
              </a:buClr>
              <a:buSzPct val="130000"/>
              <a:buFontTx/>
              <a:buNone/>
              <a:tabLst/>
              <a:defRPr/>
            </a:lvl1pPr>
          </a:lstStyle>
          <a:p>
            <a:pPr marL="0" marR="0" lvl="0" indent="0" algn="l" defTabSz="914400" rtl="0" eaLnBrk="1" fontAlgn="auto" latinLnBrk="0" hangingPunct="1">
              <a:lnSpc>
                <a:spcPct val="100000"/>
              </a:lnSpc>
              <a:spcBef>
                <a:spcPct val="20000"/>
              </a:spcBef>
              <a:spcAft>
                <a:spcPts val="0"/>
              </a:spcAft>
              <a:buClr>
                <a:srgbClr val="FF3429"/>
              </a:buClr>
              <a:buSzPct val="130000"/>
              <a:buFontTx/>
              <a:buNone/>
              <a:tabLst/>
              <a:defRPr/>
            </a:pPr>
            <a:r>
              <a:rPr lang="sv-SE" dirty="0" err="1"/>
              <a:t>Klikk</a:t>
            </a:r>
            <a:r>
              <a:rPr lang="sv-SE" dirty="0"/>
              <a:t> </a:t>
            </a:r>
            <a:r>
              <a:rPr lang="sv-SE" dirty="0" err="1"/>
              <a:t>her</a:t>
            </a:r>
            <a:r>
              <a:rPr lang="sv-SE" dirty="0"/>
              <a:t> for å </a:t>
            </a:r>
            <a:r>
              <a:rPr lang="sv-SE" dirty="0" err="1"/>
              <a:t>endre</a:t>
            </a:r>
            <a:r>
              <a:rPr lang="sv-SE" dirty="0"/>
              <a:t> </a:t>
            </a:r>
            <a:r>
              <a:rPr lang="sv-SE" dirty="0" err="1"/>
              <a:t>bakgrunnsteksten</a:t>
            </a:r>
            <a:endParaRPr lang="sv-SE" dirty="0"/>
          </a:p>
          <a:p>
            <a:pPr lvl="0"/>
            <a:endParaRPr lang="sv-SE" dirty="0"/>
          </a:p>
        </p:txBody>
      </p:sp>
    </p:spTree>
    <p:extLst>
      <p:ext uri="{BB962C8B-B14F-4D97-AF65-F5344CB8AC3E}">
        <p14:creationId xmlns:p14="http://schemas.microsoft.com/office/powerpoint/2010/main" val="170909441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innhold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Rectangle 4"/>
          <p:cNvSpPr>
            <a:spLocks noGrp="1" noChangeArrowheads="1"/>
          </p:cNvSpPr>
          <p:nvPr>
            <p:ph type="dt" sz="half" idx="10"/>
          </p:nvPr>
        </p:nvSpPr>
        <p:spPr>
          <a:ln/>
        </p:spPr>
        <p:txBody>
          <a:bodyPr/>
          <a:lstStyle>
            <a:lvl1pPr>
              <a:defRPr/>
            </a:lvl1pPr>
          </a:lstStyle>
          <a:p>
            <a:pPr>
              <a:defRPr/>
            </a:pPr>
            <a:fld id="{1BA3C070-9FC5-480C-A148-9505737C9014}" type="datetime1">
              <a:rPr lang="nb-NO"/>
              <a:pPr>
                <a:defRPr/>
              </a:pPr>
              <a:t>08.06.2018</a:t>
            </a:fld>
            <a:endParaRPr lang="nb-NO" dirty="0"/>
          </a:p>
        </p:txBody>
      </p:sp>
      <p:sp>
        <p:nvSpPr>
          <p:cNvPr id="6" name="Rectangle 5"/>
          <p:cNvSpPr>
            <a:spLocks noGrp="1" noChangeArrowheads="1"/>
          </p:cNvSpPr>
          <p:nvPr>
            <p:ph type="ftr" sz="quarter" idx="11"/>
          </p:nvPr>
        </p:nvSpPr>
        <p:spPr>
          <a:ln/>
        </p:spPr>
        <p:txBody>
          <a:bodyPr/>
          <a:lstStyle>
            <a:lvl1pPr>
              <a:defRPr/>
            </a:lvl1pPr>
          </a:lstStyle>
          <a:p>
            <a:pPr>
              <a:defRPr/>
            </a:pPr>
            <a:r>
              <a:rPr lang="nb-NO"/>
              <a:t>Kompetanse - nyskaping  livsglede</a:t>
            </a:r>
          </a:p>
        </p:txBody>
      </p:sp>
      <p:sp>
        <p:nvSpPr>
          <p:cNvPr id="7" name="Rectangle 6"/>
          <p:cNvSpPr>
            <a:spLocks noGrp="1" noChangeArrowheads="1"/>
          </p:cNvSpPr>
          <p:nvPr>
            <p:ph type="sldNum" sz="quarter" idx="12"/>
          </p:nvPr>
        </p:nvSpPr>
        <p:spPr>
          <a:ln/>
        </p:spPr>
        <p:txBody>
          <a:bodyPr/>
          <a:lstStyle>
            <a:lvl1pPr>
              <a:defRPr/>
            </a:lvl1pPr>
          </a:lstStyle>
          <a:p>
            <a:pPr>
              <a:defRPr/>
            </a:pPr>
            <a:fld id="{2E176A4C-73DF-4E7C-AFB1-61FE42272E40}" type="slidenum">
              <a:rPr lang="nb-NO" altLang="nb-NO"/>
              <a:pPr>
                <a:defRPr/>
              </a:pPr>
              <a:t>‹#›</a:t>
            </a:fld>
            <a:endParaRPr lang="nb-NO" altLang="nb-NO"/>
          </a:p>
        </p:txBody>
      </p:sp>
    </p:spTree>
    <p:extLst>
      <p:ext uri="{BB962C8B-B14F-4D97-AF65-F5344CB8AC3E}">
        <p14:creationId xmlns:p14="http://schemas.microsoft.com/office/powerpoint/2010/main" val="25672848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smtClean="0"/>
              <a:t>Klikk for å redigere tittelstil</a:t>
            </a:r>
            <a:endParaRPr lang="nb-NO"/>
          </a:p>
        </p:txBody>
      </p:sp>
      <p:sp>
        <p:nvSpPr>
          <p:cNvPr id="3" name="Plassholder f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4" name="Plassholder for innhol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6" name="Plassholder for innhol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7" name="Rectangle 4"/>
          <p:cNvSpPr>
            <a:spLocks noGrp="1" noChangeArrowheads="1"/>
          </p:cNvSpPr>
          <p:nvPr>
            <p:ph type="dt" sz="half" idx="10"/>
          </p:nvPr>
        </p:nvSpPr>
        <p:spPr>
          <a:ln/>
        </p:spPr>
        <p:txBody>
          <a:bodyPr/>
          <a:lstStyle>
            <a:lvl1pPr>
              <a:defRPr/>
            </a:lvl1pPr>
          </a:lstStyle>
          <a:p>
            <a:pPr>
              <a:defRPr/>
            </a:pPr>
            <a:fld id="{FA040048-9D9F-4CC3-8A8A-BFD310B2F560}" type="datetime1">
              <a:rPr lang="nb-NO"/>
              <a:pPr>
                <a:defRPr/>
              </a:pPr>
              <a:t>08.06.2018</a:t>
            </a:fld>
            <a:endParaRPr lang="nb-NO" dirty="0"/>
          </a:p>
        </p:txBody>
      </p:sp>
      <p:sp>
        <p:nvSpPr>
          <p:cNvPr id="8" name="Rectangle 5"/>
          <p:cNvSpPr>
            <a:spLocks noGrp="1" noChangeArrowheads="1"/>
          </p:cNvSpPr>
          <p:nvPr>
            <p:ph type="ftr" sz="quarter" idx="11"/>
          </p:nvPr>
        </p:nvSpPr>
        <p:spPr>
          <a:ln/>
        </p:spPr>
        <p:txBody>
          <a:bodyPr/>
          <a:lstStyle>
            <a:lvl1pPr>
              <a:defRPr/>
            </a:lvl1pPr>
          </a:lstStyle>
          <a:p>
            <a:pPr>
              <a:defRPr/>
            </a:pPr>
            <a:r>
              <a:rPr lang="nb-NO"/>
              <a:t>Kompetanse - nyskaping  livsglede</a:t>
            </a:r>
          </a:p>
        </p:txBody>
      </p:sp>
      <p:sp>
        <p:nvSpPr>
          <p:cNvPr id="9" name="Rectangle 6"/>
          <p:cNvSpPr>
            <a:spLocks noGrp="1" noChangeArrowheads="1"/>
          </p:cNvSpPr>
          <p:nvPr>
            <p:ph type="sldNum" sz="quarter" idx="12"/>
          </p:nvPr>
        </p:nvSpPr>
        <p:spPr>
          <a:ln/>
        </p:spPr>
        <p:txBody>
          <a:bodyPr/>
          <a:lstStyle>
            <a:lvl1pPr>
              <a:defRPr/>
            </a:lvl1pPr>
          </a:lstStyle>
          <a:p>
            <a:pPr>
              <a:defRPr/>
            </a:pPr>
            <a:fld id="{1D054DF7-31E1-4319-9DA7-F36C8745D0D4}" type="slidenum">
              <a:rPr lang="nb-NO" altLang="nb-NO"/>
              <a:pPr>
                <a:defRPr/>
              </a:pPr>
              <a:t>‹#›</a:t>
            </a:fld>
            <a:endParaRPr lang="nb-NO" altLang="nb-NO"/>
          </a:p>
        </p:txBody>
      </p:sp>
    </p:spTree>
    <p:extLst>
      <p:ext uri="{BB962C8B-B14F-4D97-AF65-F5344CB8AC3E}">
        <p14:creationId xmlns:p14="http://schemas.microsoft.com/office/powerpoint/2010/main" val="327176995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Rectangle 4"/>
          <p:cNvSpPr>
            <a:spLocks noGrp="1" noChangeArrowheads="1"/>
          </p:cNvSpPr>
          <p:nvPr>
            <p:ph type="dt" sz="half" idx="10"/>
          </p:nvPr>
        </p:nvSpPr>
        <p:spPr>
          <a:ln/>
        </p:spPr>
        <p:txBody>
          <a:bodyPr/>
          <a:lstStyle>
            <a:lvl1pPr>
              <a:defRPr/>
            </a:lvl1pPr>
          </a:lstStyle>
          <a:p>
            <a:pPr>
              <a:defRPr/>
            </a:pPr>
            <a:fld id="{478E5EFE-E628-46A3-B919-1B18A656E7AE}" type="datetime1">
              <a:rPr lang="nb-NO"/>
              <a:pPr>
                <a:defRPr/>
              </a:pPr>
              <a:t>08.06.2018</a:t>
            </a:fld>
            <a:endParaRPr lang="nb-NO" dirty="0"/>
          </a:p>
        </p:txBody>
      </p:sp>
      <p:sp>
        <p:nvSpPr>
          <p:cNvPr id="4" name="Rectangle 5"/>
          <p:cNvSpPr>
            <a:spLocks noGrp="1" noChangeArrowheads="1"/>
          </p:cNvSpPr>
          <p:nvPr>
            <p:ph type="ftr" sz="quarter" idx="11"/>
          </p:nvPr>
        </p:nvSpPr>
        <p:spPr>
          <a:ln/>
        </p:spPr>
        <p:txBody>
          <a:bodyPr/>
          <a:lstStyle>
            <a:lvl1pPr>
              <a:defRPr/>
            </a:lvl1pPr>
          </a:lstStyle>
          <a:p>
            <a:pPr>
              <a:defRPr/>
            </a:pPr>
            <a:r>
              <a:rPr lang="nb-NO"/>
              <a:t>Kompetanse - nyskaping  livsglede</a:t>
            </a:r>
          </a:p>
        </p:txBody>
      </p:sp>
      <p:sp>
        <p:nvSpPr>
          <p:cNvPr id="5" name="Rectangle 6"/>
          <p:cNvSpPr>
            <a:spLocks noGrp="1" noChangeArrowheads="1"/>
          </p:cNvSpPr>
          <p:nvPr>
            <p:ph type="sldNum" sz="quarter" idx="12"/>
          </p:nvPr>
        </p:nvSpPr>
        <p:spPr>
          <a:ln/>
        </p:spPr>
        <p:txBody>
          <a:bodyPr/>
          <a:lstStyle>
            <a:lvl1pPr>
              <a:defRPr/>
            </a:lvl1pPr>
          </a:lstStyle>
          <a:p>
            <a:pPr>
              <a:defRPr/>
            </a:pPr>
            <a:fld id="{0C6EF822-117B-4521-89A1-105204DA22D9}" type="slidenum">
              <a:rPr lang="nb-NO" altLang="nb-NO"/>
              <a:pPr>
                <a:defRPr/>
              </a:pPr>
              <a:t>‹#›</a:t>
            </a:fld>
            <a:endParaRPr lang="nb-NO" altLang="nb-NO"/>
          </a:p>
        </p:txBody>
      </p:sp>
    </p:spTree>
    <p:extLst>
      <p:ext uri="{BB962C8B-B14F-4D97-AF65-F5344CB8AC3E}">
        <p14:creationId xmlns:p14="http://schemas.microsoft.com/office/powerpoint/2010/main" val="315802204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AAFB3730-17B0-49B1-AB70-1C8E04A7E734}" type="datetime1">
              <a:rPr lang="nb-NO"/>
              <a:pPr>
                <a:defRPr/>
              </a:pPr>
              <a:t>08.06.2018</a:t>
            </a:fld>
            <a:endParaRPr lang="nb-NO" dirty="0"/>
          </a:p>
        </p:txBody>
      </p:sp>
      <p:sp>
        <p:nvSpPr>
          <p:cNvPr id="3" name="Rectangle 5"/>
          <p:cNvSpPr>
            <a:spLocks noGrp="1" noChangeArrowheads="1"/>
          </p:cNvSpPr>
          <p:nvPr>
            <p:ph type="ftr" sz="quarter" idx="11"/>
          </p:nvPr>
        </p:nvSpPr>
        <p:spPr>
          <a:ln/>
        </p:spPr>
        <p:txBody>
          <a:bodyPr/>
          <a:lstStyle>
            <a:lvl1pPr>
              <a:defRPr/>
            </a:lvl1pPr>
          </a:lstStyle>
          <a:p>
            <a:pPr>
              <a:defRPr/>
            </a:pPr>
            <a:r>
              <a:rPr lang="nb-NO"/>
              <a:t>Kompetanse - nyskaping  livsglede</a:t>
            </a:r>
          </a:p>
        </p:txBody>
      </p:sp>
      <p:sp>
        <p:nvSpPr>
          <p:cNvPr id="4" name="Rectangle 6"/>
          <p:cNvSpPr>
            <a:spLocks noGrp="1" noChangeArrowheads="1"/>
          </p:cNvSpPr>
          <p:nvPr>
            <p:ph type="sldNum" sz="quarter" idx="12"/>
          </p:nvPr>
        </p:nvSpPr>
        <p:spPr>
          <a:ln/>
        </p:spPr>
        <p:txBody>
          <a:bodyPr/>
          <a:lstStyle>
            <a:lvl1pPr>
              <a:defRPr/>
            </a:lvl1pPr>
          </a:lstStyle>
          <a:p>
            <a:pPr>
              <a:defRPr/>
            </a:pPr>
            <a:fld id="{6C55A9F8-D070-47BE-AAA4-D37BA63D1EF1}" type="slidenum">
              <a:rPr lang="nb-NO" altLang="nb-NO"/>
              <a:pPr>
                <a:defRPr/>
              </a:pPr>
              <a:t>‹#›</a:t>
            </a:fld>
            <a:endParaRPr lang="nb-NO" altLang="nb-NO"/>
          </a:p>
        </p:txBody>
      </p:sp>
    </p:spTree>
    <p:extLst>
      <p:ext uri="{BB962C8B-B14F-4D97-AF65-F5344CB8AC3E}">
        <p14:creationId xmlns:p14="http://schemas.microsoft.com/office/powerpoint/2010/main" val="419745405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09601" y="273050"/>
            <a:ext cx="4011084" cy="1162050"/>
          </a:xfrm>
        </p:spPr>
        <p:txBody>
          <a:bodyPr anchor="b"/>
          <a:lstStyle>
            <a:lvl1pPr algn="l">
              <a:defRPr sz="2000" b="1"/>
            </a:lvl1pPr>
          </a:lstStyle>
          <a:p>
            <a:r>
              <a:rPr lang="nb-NO" smtClean="0"/>
              <a:t>Klikk for å redigere tittelstil</a:t>
            </a:r>
            <a:endParaRPr lang="nb-NO"/>
          </a:p>
        </p:txBody>
      </p:sp>
      <p:sp>
        <p:nvSpPr>
          <p:cNvPr id="3" name="Plassholder for innhol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Rectangle 4"/>
          <p:cNvSpPr>
            <a:spLocks noGrp="1" noChangeArrowheads="1"/>
          </p:cNvSpPr>
          <p:nvPr>
            <p:ph type="dt" sz="half" idx="10"/>
          </p:nvPr>
        </p:nvSpPr>
        <p:spPr>
          <a:ln/>
        </p:spPr>
        <p:txBody>
          <a:bodyPr/>
          <a:lstStyle>
            <a:lvl1pPr>
              <a:defRPr/>
            </a:lvl1pPr>
          </a:lstStyle>
          <a:p>
            <a:pPr>
              <a:defRPr/>
            </a:pPr>
            <a:fld id="{E53ACAF1-6726-4ECE-AB90-B3CFCE36D7F1}" type="datetime1">
              <a:rPr lang="nb-NO"/>
              <a:pPr>
                <a:defRPr/>
              </a:pPr>
              <a:t>08.06.2018</a:t>
            </a:fld>
            <a:endParaRPr lang="nb-NO" dirty="0"/>
          </a:p>
        </p:txBody>
      </p:sp>
      <p:sp>
        <p:nvSpPr>
          <p:cNvPr id="6" name="Rectangle 5"/>
          <p:cNvSpPr>
            <a:spLocks noGrp="1" noChangeArrowheads="1"/>
          </p:cNvSpPr>
          <p:nvPr>
            <p:ph type="ftr" sz="quarter" idx="11"/>
          </p:nvPr>
        </p:nvSpPr>
        <p:spPr>
          <a:ln/>
        </p:spPr>
        <p:txBody>
          <a:bodyPr/>
          <a:lstStyle>
            <a:lvl1pPr>
              <a:defRPr/>
            </a:lvl1pPr>
          </a:lstStyle>
          <a:p>
            <a:pPr>
              <a:defRPr/>
            </a:pPr>
            <a:r>
              <a:rPr lang="nb-NO"/>
              <a:t>Kompetanse - nyskaping  livsglede</a:t>
            </a:r>
          </a:p>
        </p:txBody>
      </p:sp>
      <p:sp>
        <p:nvSpPr>
          <p:cNvPr id="7" name="Rectangle 6"/>
          <p:cNvSpPr>
            <a:spLocks noGrp="1" noChangeArrowheads="1"/>
          </p:cNvSpPr>
          <p:nvPr>
            <p:ph type="sldNum" sz="quarter" idx="12"/>
          </p:nvPr>
        </p:nvSpPr>
        <p:spPr>
          <a:ln/>
        </p:spPr>
        <p:txBody>
          <a:bodyPr/>
          <a:lstStyle>
            <a:lvl1pPr>
              <a:defRPr/>
            </a:lvl1pPr>
          </a:lstStyle>
          <a:p>
            <a:pPr>
              <a:defRPr/>
            </a:pPr>
            <a:fld id="{FD8C689B-AEDE-4344-A90A-CF53299552EE}" type="slidenum">
              <a:rPr lang="nb-NO" altLang="nb-NO"/>
              <a:pPr>
                <a:defRPr/>
              </a:pPr>
              <a:t>‹#›</a:t>
            </a:fld>
            <a:endParaRPr lang="nb-NO" altLang="nb-NO"/>
          </a:p>
        </p:txBody>
      </p:sp>
    </p:spTree>
    <p:extLst>
      <p:ext uri="{BB962C8B-B14F-4D97-AF65-F5344CB8AC3E}">
        <p14:creationId xmlns:p14="http://schemas.microsoft.com/office/powerpoint/2010/main" val="424535056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2389717" y="4800600"/>
            <a:ext cx="7315200" cy="566738"/>
          </a:xfrm>
        </p:spPr>
        <p:txBody>
          <a:bodyPr anchor="b"/>
          <a:lstStyle>
            <a:lvl1pPr algn="l">
              <a:defRPr sz="2000" b="1"/>
            </a:lvl1pPr>
          </a:lstStyle>
          <a:p>
            <a:r>
              <a:rPr lang="nb-NO" smtClean="0"/>
              <a:t>Klikk for å redigere tittelstil</a:t>
            </a:r>
            <a:endParaRPr lang="nb-NO"/>
          </a:p>
        </p:txBody>
      </p:sp>
      <p:sp>
        <p:nvSpPr>
          <p:cNvPr id="3" name="Plassholder for bild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b-NO" noProof="0" dirty="0" smtClean="0"/>
          </a:p>
        </p:txBody>
      </p:sp>
      <p:sp>
        <p:nvSpPr>
          <p:cNvPr id="4" name="Plassholder f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Rectangle 4"/>
          <p:cNvSpPr>
            <a:spLocks noGrp="1" noChangeArrowheads="1"/>
          </p:cNvSpPr>
          <p:nvPr>
            <p:ph type="dt" sz="half" idx="10"/>
          </p:nvPr>
        </p:nvSpPr>
        <p:spPr>
          <a:ln/>
        </p:spPr>
        <p:txBody>
          <a:bodyPr/>
          <a:lstStyle>
            <a:lvl1pPr>
              <a:defRPr/>
            </a:lvl1pPr>
          </a:lstStyle>
          <a:p>
            <a:pPr>
              <a:defRPr/>
            </a:pPr>
            <a:fld id="{555CBFF5-1167-4EC7-957C-14171A71C0A8}" type="datetime1">
              <a:rPr lang="nb-NO"/>
              <a:pPr>
                <a:defRPr/>
              </a:pPr>
              <a:t>08.06.2018</a:t>
            </a:fld>
            <a:endParaRPr lang="nb-NO" dirty="0"/>
          </a:p>
        </p:txBody>
      </p:sp>
      <p:sp>
        <p:nvSpPr>
          <p:cNvPr id="6" name="Rectangle 5"/>
          <p:cNvSpPr>
            <a:spLocks noGrp="1" noChangeArrowheads="1"/>
          </p:cNvSpPr>
          <p:nvPr>
            <p:ph type="ftr" sz="quarter" idx="11"/>
          </p:nvPr>
        </p:nvSpPr>
        <p:spPr>
          <a:ln/>
        </p:spPr>
        <p:txBody>
          <a:bodyPr/>
          <a:lstStyle>
            <a:lvl1pPr>
              <a:defRPr/>
            </a:lvl1pPr>
          </a:lstStyle>
          <a:p>
            <a:pPr>
              <a:defRPr/>
            </a:pPr>
            <a:r>
              <a:rPr lang="nb-NO"/>
              <a:t>Kompetanse - nyskaping  livsglede</a:t>
            </a:r>
          </a:p>
        </p:txBody>
      </p:sp>
      <p:sp>
        <p:nvSpPr>
          <p:cNvPr id="7" name="Rectangle 6"/>
          <p:cNvSpPr>
            <a:spLocks noGrp="1" noChangeArrowheads="1"/>
          </p:cNvSpPr>
          <p:nvPr>
            <p:ph type="sldNum" sz="quarter" idx="12"/>
          </p:nvPr>
        </p:nvSpPr>
        <p:spPr>
          <a:ln/>
        </p:spPr>
        <p:txBody>
          <a:bodyPr/>
          <a:lstStyle>
            <a:lvl1pPr>
              <a:defRPr/>
            </a:lvl1pPr>
          </a:lstStyle>
          <a:p>
            <a:pPr>
              <a:defRPr/>
            </a:pPr>
            <a:fld id="{58BE6543-FDC4-46D4-BA26-B0D66C97B6C3}" type="slidenum">
              <a:rPr lang="nb-NO" altLang="nb-NO"/>
              <a:pPr>
                <a:defRPr/>
              </a:pPr>
              <a:t>‹#›</a:t>
            </a:fld>
            <a:endParaRPr lang="nb-NO" altLang="nb-NO"/>
          </a:p>
        </p:txBody>
      </p:sp>
    </p:spTree>
    <p:extLst>
      <p:ext uri="{BB962C8B-B14F-4D97-AF65-F5344CB8AC3E}">
        <p14:creationId xmlns:p14="http://schemas.microsoft.com/office/powerpoint/2010/main" val="254295003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loddrett tekst 2"/>
          <p:cNvSpPr>
            <a:spLocks noGrp="1"/>
          </p:cNvSpPr>
          <p:nvPr>
            <p:ph type="body" orient="vert" idx="1"/>
          </p:nvPr>
        </p:nvSpPr>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Rectangle 4"/>
          <p:cNvSpPr>
            <a:spLocks noGrp="1" noChangeArrowheads="1"/>
          </p:cNvSpPr>
          <p:nvPr>
            <p:ph type="dt" sz="half" idx="10"/>
          </p:nvPr>
        </p:nvSpPr>
        <p:spPr>
          <a:ln/>
        </p:spPr>
        <p:txBody>
          <a:bodyPr/>
          <a:lstStyle>
            <a:lvl1pPr>
              <a:defRPr/>
            </a:lvl1pPr>
          </a:lstStyle>
          <a:p>
            <a:pPr>
              <a:defRPr/>
            </a:pPr>
            <a:fld id="{70FBBFBC-3D54-43A7-9743-8F6C17F7B126}" type="datetime1">
              <a:rPr lang="nb-NO"/>
              <a:pPr>
                <a:defRPr/>
              </a:pPr>
              <a:t>08.06.2018</a:t>
            </a:fld>
            <a:endParaRPr lang="nb-NO" dirty="0"/>
          </a:p>
        </p:txBody>
      </p:sp>
      <p:sp>
        <p:nvSpPr>
          <p:cNvPr id="5" name="Rectangle 5"/>
          <p:cNvSpPr>
            <a:spLocks noGrp="1" noChangeArrowheads="1"/>
          </p:cNvSpPr>
          <p:nvPr>
            <p:ph type="ftr" sz="quarter" idx="11"/>
          </p:nvPr>
        </p:nvSpPr>
        <p:spPr>
          <a:ln/>
        </p:spPr>
        <p:txBody>
          <a:bodyPr/>
          <a:lstStyle>
            <a:lvl1pPr>
              <a:defRPr/>
            </a:lvl1pPr>
          </a:lstStyle>
          <a:p>
            <a:pPr>
              <a:defRPr/>
            </a:pPr>
            <a:r>
              <a:rPr lang="nb-NO"/>
              <a:t>Kompetanse - nyskaping  livsglede</a:t>
            </a:r>
          </a:p>
        </p:txBody>
      </p:sp>
      <p:sp>
        <p:nvSpPr>
          <p:cNvPr id="6" name="Rectangle 6"/>
          <p:cNvSpPr>
            <a:spLocks noGrp="1" noChangeArrowheads="1"/>
          </p:cNvSpPr>
          <p:nvPr>
            <p:ph type="sldNum" sz="quarter" idx="12"/>
          </p:nvPr>
        </p:nvSpPr>
        <p:spPr>
          <a:ln/>
        </p:spPr>
        <p:txBody>
          <a:bodyPr/>
          <a:lstStyle>
            <a:lvl1pPr>
              <a:defRPr/>
            </a:lvl1pPr>
          </a:lstStyle>
          <a:p>
            <a:pPr>
              <a:defRPr/>
            </a:pPr>
            <a:fld id="{1047DCE3-019A-422D-97F6-DB1347053014}" type="slidenum">
              <a:rPr lang="nb-NO" altLang="nb-NO"/>
              <a:pPr>
                <a:defRPr/>
              </a:pPr>
              <a:t>‹#›</a:t>
            </a:fld>
            <a:endParaRPr lang="nb-NO" altLang="nb-NO"/>
          </a:p>
        </p:txBody>
      </p:sp>
    </p:spTree>
    <p:extLst>
      <p:ext uri="{BB962C8B-B14F-4D97-AF65-F5344CB8AC3E}">
        <p14:creationId xmlns:p14="http://schemas.microsoft.com/office/powerpoint/2010/main" val="254066252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839200" y="274639"/>
            <a:ext cx="2743200" cy="5851525"/>
          </a:xfrm>
        </p:spPr>
        <p:txBody>
          <a:bodyPr vert="eaVert"/>
          <a:lstStyle/>
          <a:p>
            <a:r>
              <a:rPr lang="nb-NO" smtClean="0"/>
              <a:t>Klikk for å redigere tittelstil</a:t>
            </a:r>
            <a:endParaRPr lang="nb-NO"/>
          </a:p>
        </p:txBody>
      </p:sp>
      <p:sp>
        <p:nvSpPr>
          <p:cNvPr id="3" name="Plassholder for loddrett tekst 2"/>
          <p:cNvSpPr>
            <a:spLocks noGrp="1"/>
          </p:cNvSpPr>
          <p:nvPr>
            <p:ph type="body" orient="vert" idx="1"/>
          </p:nvPr>
        </p:nvSpPr>
        <p:spPr>
          <a:xfrm>
            <a:off x="609600" y="274639"/>
            <a:ext cx="8026400" cy="5851525"/>
          </a:xfrm>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Rectangle 4"/>
          <p:cNvSpPr>
            <a:spLocks noGrp="1" noChangeArrowheads="1"/>
          </p:cNvSpPr>
          <p:nvPr>
            <p:ph type="dt" sz="half" idx="10"/>
          </p:nvPr>
        </p:nvSpPr>
        <p:spPr>
          <a:ln/>
        </p:spPr>
        <p:txBody>
          <a:bodyPr/>
          <a:lstStyle>
            <a:lvl1pPr>
              <a:defRPr/>
            </a:lvl1pPr>
          </a:lstStyle>
          <a:p>
            <a:pPr>
              <a:defRPr/>
            </a:pPr>
            <a:fld id="{B7DB4615-124D-4301-B9F0-DFA009D50CEB}" type="datetime1">
              <a:rPr lang="nb-NO"/>
              <a:pPr>
                <a:defRPr/>
              </a:pPr>
              <a:t>08.06.2018</a:t>
            </a:fld>
            <a:endParaRPr lang="nb-NO" dirty="0"/>
          </a:p>
        </p:txBody>
      </p:sp>
      <p:sp>
        <p:nvSpPr>
          <p:cNvPr id="5" name="Rectangle 5"/>
          <p:cNvSpPr>
            <a:spLocks noGrp="1" noChangeArrowheads="1"/>
          </p:cNvSpPr>
          <p:nvPr>
            <p:ph type="ftr" sz="quarter" idx="11"/>
          </p:nvPr>
        </p:nvSpPr>
        <p:spPr>
          <a:ln/>
        </p:spPr>
        <p:txBody>
          <a:bodyPr/>
          <a:lstStyle>
            <a:lvl1pPr>
              <a:defRPr/>
            </a:lvl1pPr>
          </a:lstStyle>
          <a:p>
            <a:pPr>
              <a:defRPr/>
            </a:pPr>
            <a:r>
              <a:rPr lang="nb-NO"/>
              <a:t>Kompetanse - nyskaping  livsglede</a:t>
            </a:r>
          </a:p>
        </p:txBody>
      </p:sp>
      <p:sp>
        <p:nvSpPr>
          <p:cNvPr id="6" name="Rectangle 6"/>
          <p:cNvSpPr>
            <a:spLocks noGrp="1" noChangeArrowheads="1"/>
          </p:cNvSpPr>
          <p:nvPr>
            <p:ph type="sldNum" sz="quarter" idx="12"/>
          </p:nvPr>
        </p:nvSpPr>
        <p:spPr>
          <a:ln/>
        </p:spPr>
        <p:txBody>
          <a:bodyPr/>
          <a:lstStyle>
            <a:lvl1pPr>
              <a:defRPr/>
            </a:lvl1pPr>
          </a:lstStyle>
          <a:p>
            <a:pPr>
              <a:defRPr/>
            </a:pPr>
            <a:fld id="{32F3A34C-54F4-43BD-9196-6BCFF57A8528}" type="slidenum">
              <a:rPr lang="nb-NO" altLang="nb-NO"/>
              <a:pPr>
                <a:defRPr/>
              </a:pPr>
              <a:t>‹#›</a:t>
            </a:fld>
            <a:endParaRPr lang="nb-NO" altLang="nb-NO"/>
          </a:p>
        </p:txBody>
      </p:sp>
    </p:spTree>
    <p:extLst>
      <p:ext uri="{BB962C8B-B14F-4D97-AF65-F5344CB8AC3E}">
        <p14:creationId xmlns:p14="http://schemas.microsoft.com/office/powerpoint/2010/main" val="282151641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914400" y="2130426"/>
            <a:ext cx="10363200" cy="1470025"/>
          </a:xfrm>
        </p:spPr>
        <p:txBody>
          <a:bodyPr/>
          <a:lstStyle/>
          <a:p>
            <a:r>
              <a:rPr lang="nb-NO" smtClean="0"/>
              <a:t>Klikk for å redigere tittelstil</a:t>
            </a:r>
            <a:endParaRPr lang="nb-NO"/>
          </a:p>
        </p:txBody>
      </p:sp>
      <p:sp>
        <p:nvSpPr>
          <p:cNvPr id="3" name="Undertittel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b-NO" smtClean="0"/>
              <a:t>Klikk for å redigere undertittelstil i malen</a:t>
            </a:r>
            <a:endParaRPr lang="nb-NO"/>
          </a:p>
        </p:txBody>
      </p:sp>
      <p:sp>
        <p:nvSpPr>
          <p:cNvPr id="4" name="Rectangle 4"/>
          <p:cNvSpPr>
            <a:spLocks noGrp="1" noChangeArrowheads="1"/>
          </p:cNvSpPr>
          <p:nvPr>
            <p:ph type="dt" sz="half" idx="10"/>
          </p:nvPr>
        </p:nvSpPr>
        <p:spPr>
          <a:ln/>
        </p:spPr>
        <p:txBody>
          <a:bodyPr/>
          <a:lstStyle>
            <a:lvl1pPr>
              <a:defRPr/>
            </a:lvl1pPr>
          </a:lstStyle>
          <a:p>
            <a:pPr>
              <a:defRPr/>
            </a:pPr>
            <a:fld id="{BF15368C-06A3-4A66-B4D9-628A77384E7B}" type="datetime1">
              <a:rPr lang="nb-NO">
                <a:solidFill>
                  <a:srgbClr val="000000"/>
                </a:solidFill>
              </a:rPr>
              <a:pPr>
                <a:defRPr/>
              </a:pPr>
              <a:t>08.06.2018</a:t>
            </a:fld>
            <a:endParaRPr lang="nb-NO"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nb-NO">
                <a:solidFill>
                  <a:srgbClr val="000000"/>
                </a:solidFill>
              </a:rPr>
              <a:t>Kompetanse - nyskaping  livsglede</a:t>
            </a:r>
          </a:p>
        </p:txBody>
      </p:sp>
      <p:sp>
        <p:nvSpPr>
          <p:cNvPr id="6" name="Rectangle 6"/>
          <p:cNvSpPr>
            <a:spLocks noGrp="1" noChangeArrowheads="1"/>
          </p:cNvSpPr>
          <p:nvPr>
            <p:ph type="sldNum" sz="quarter" idx="12"/>
          </p:nvPr>
        </p:nvSpPr>
        <p:spPr>
          <a:ln/>
        </p:spPr>
        <p:txBody>
          <a:bodyPr/>
          <a:lstStyle>
            <a:lvl1pPr>
              <a:defRPr/>
            </a:lvl1pPr>
          </a:lstStyle>
          <a:p>
            <a:pPr>
              <a:defRPr/>
            </a:pPr>
            <a:fld id="{35925A33-0CCF-4DDA-BFBF-2F639D22E7F4}" type="slidenum">
              <a:rPr lang="nb-NO" altLang="nb-NO">
                <a:solidFill>
                  <a:srgbClr val="000000"/>
                </a:solidFill>
              </a:rPr>
              <a:pPr>
                <a:defRPr/>
              </a:pPr>
              <a:t>‹#›</a:t>
            </a:fld>
            <a:endParaRPr lang="nb-NO" altLang="nb-NO">
              <a:solidFill>
                <a:srgbClr val="000000"/>
              </a:solidFill>
            </a:endParaRPr>
          </a:p>
        </p:txBody>
      </p:sp>
    </p:spTree>
    <p:extLst>
      <p:ext uri="{BB962C8B-B14F-4D97-AF65-F5344CB8AC3E}">
        <p14:creationId xmlns:p14="http://schemas.microsoft.com/office/powerpoint/2010/main" val="24243151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idx="1"/>
          </p:nvPr>
        </p:nvSpPr>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Rectangle 4"/>
          <p:cNvSpPr>
            <a:spLocks noGrp="1" noChangeArrowheads="1"/>
          </p:cNvSpPr>
          <p:nvPr>
            <p:ph type="dt" sz="half" idx="10"/>
          </p:nvPr>
        </p:nvSpPr>
        <p:spPr>
          <a:ln/>
        </p:spPr>
        <p:txBody>
          <a:bodyPr/>
          <a:lstStyle>
            <a:lvl1pPr>
              <a:defRPr/>
            </a:lvl1pPr>
          </a:lstStyle>
          <a:p>
            <a:pPr>
              <a:defRPr/>
            </a:pPr>
            <a:fld id="{2A084B4F-E169-4758-82C3-E73D9E48BC9B}" type="datetime1">
              <a:rPr lang="nb-NO">
                <a:solidFill>
                  <a:srgbClr val="000000"/>
                </a:solidFill>
              </a:rPr>
              <a:pPr>
                <a:defRPr/>
              </a:pPr>
              <a:t>08.06.2018</a:t>
            </a:fld>
            <a:endParaRPr lang="nb-NO"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nb-NO">
                <a:solidFill>
                  <a:srgbClr val="000000"/>
                </a:solidFill>
              </a:rPr>
              <a:t>Kompetanse - nyskaping  livsglede</a:t>
            </a:r>
          </a:p>
        </p:txBody>
      </p:sp>
      <p:sp>
        <p:nvSpPr>
          <p:cNvPr id="6" name="Rectangle 6"/>
          <p:cNvSpPr>
            <a:spLocks noGrp="1" noChangeArrowheads="1"/>
          </p:cNvSpPr>
          <p:nvPr>
            <p:ph type="sldNum" sz="quarter" idx="12"/>
          </p:nvPr>
        </p:nvSpPr>
        <p:spPr>
          <a:ln/>
        </p:spPr>
        <p:txBody>
          <a:bodyPr/>
          <a:lstStyle>
            <a:lvl1pPr>
              <a:defRPr/>
            </a:lvl1pPr>
          </a:lstStyle>
          <a:p>
            <a:pPr>
              <a:defRPr/>
            </a:pPr>
            <a:fld id="{0392FCB9-F70A-4565-883A-DF28D400E729}" type="slidenum">
              <a:rPr lang="nb-NO" altLang="nb-NO">
                <a:solidFill>
                  <a:srgbClr val="000000"/>
                </a:solidFill>
              </a:rPr>
              <a:pPr>
                <a:defRPr/>
              </a:pPr>
              <a:t>‹#›</a:t>
            </a:fld>
            <a:endParaRPr lang="nb-NO" altLang="nb-NO">
              <a:solidFill>
                <a:srgbClr val="000000"/>
              </a:solidFill>
            </a:endParaRPr>
          </a:p>
        </p:txBody>
      </p:sp>
    </p:spTree>
    <p:extLst>
      <p:ext uri="{BB962C8B-B14F-4D97-AF65-F5344CB8AC3E}">
        <p14:creationId xmlns:p14="http://schemas.microsoft.com/office/powerpoint/2010/main" val="10186502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ing+text">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756000" y="1008000"/>
            <a:ext cx="10800000" cy="720000"/>
          </a:xfrm>
        </p:spPr>
        <p:txBody>
          <a:bodyPr>
            <a:normAutofit/>
          </a:bodyPr>
          <a:lstStyle>
            <a:lvl1pPr>
              <a:defRPr sz="2800"/>
            </a:lvl1pPr>
          </a:lstStyle>
          <a:p>
            <a:pPr lvl="0"/>
            <a:r>
              <a:rPr lang="sv-SE" dirty="0" err="1"/>
              <a:t>Klikk</a:t>
            </a:r>
            <a:r>
              <a:rPr lang="sv-SE" dirty="0"/>
              <a:t> </a:t>
            </a:r>
            <a:r>
              <a:rPr lang="sv-SE" dirty="0" err="1"/>
              <a:t>her</a:t>
            </a:r>
            <a:r>
              <a:rPr lang="sv-SE" dirty="0"/>
              <a:t> for å </a:t>
            </a:r>
            <a:r>
              <a:rPr lang="sv-SE" dirty="0" err="1"/>
              <a:t>endre</a:t>
            </a:r>
            <a:r>
              <a:rPr lang="sv-SE" dirty="0"/>
              <a:t> </a:t>
            </a:r>
            <a:r>
              <a:rPr lang="sv-SE" dirty="0" err="1"/>
              <a:t>teksten</a:t>
            </a:r>
            <a:endParaRPr lang="sv-SE" dirty="0"/>
          </a:p>
        </p:txBody>
      </p:sp>
      <p:sp>
        <p:nvSpPr>
          <p:cNvPr id="4" name="Platshållare för text 3"/>
          <p:cNvSpPr>
            <a:spLocks noGrp="1"/>
          </p:cNvSpPr>
          <p:nvPr>
            <p:ph type="body" sz="quarter" idx="10" hasCustomPrompt="1"/>
          </p:nvPr>
        </p:nvSpPr>
        <p:spPr>
          <a:xfrm>
            <a:off x="810000" y="1990800"/>
            <a:ext cx="10746000" cy="3744000"/>
          </a:xfrm>
        </p:spPr>
        <p:txBody>
          <a:bodyPr/>
          <a:lstStyle>
            <a:lvl1pPr marL="0" indent="0">
              <a:buFontTx/>
              <a:buNone/>
              <a:defRPr/>
            </a:lvl1pPr>
          </a:lstStyle>
          <a:p>
            <a:pPr lvl="0"/>
            <a:r>
              <a:rPr lang="sv-SE" dirty="0" err="1"/>
              <a:t>Klikk</a:t>
            </a:r>
            <a:r>
              <a:rPr lang="sv-SE" dirty="0"/>
              <a:t> </a:t>
            </a:r>
            <a:r>
              <a:rPr lang="sv-SE" dirty="0" err="1"/>
              <a:t>her</a:t>
            </a:r>
            <a:r>
              <a:rPr lang="sv-SE" dirty="0"/>
              <a:t> for å </a:t>
            </a:r>
            <a:r>
              <a:rPr lang="sv-SE" dirty="0" err="1"/>
              <a:t>endre</a:t>
            </a:r>
            <a:r>
              <a:rPr lang="sv-SE" dirty="0"/>
              <a:t> </a:t>
            </a:r>
            <a:r>
              <a:rPr lang="sv-SE" dirty="0" err="1"/>
              <a:t>bakgrunnsteksten</a:t>
            </a:r>
            <a:endParaRPr lang="sv-SE" dirty="0"/>
          </a:p>
        </p:txBody>
      </p:sp>
    </p:spTree>
    <p:extLst>
      <p:ext uri="{BB962C8B-B14F-4D97-AF65-F5344CB8AC3E}">
        <p14:creationId xmlns:p14="http://schemas.microsoft.com/office/powerpoint/2010/main" val="52769370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963084" y="4406901"/>
            <a:ext cx="10363200" cy="1362075"/>
          </a:xfrm>
        </p:spPr>
        <p:txBody>
          <a:bodyPr anchor="t"/>
          <a:lstStyle>
            <a:lvl1pPr algn="l">
              <a:defRPr sz="4000" b="1" cap="all"/>
            </a:lvl1pPr>
          </a:lstStyle>
          <a:p>
            <a:r>
              <a:rPr lang="nb-NO" smtClean="0"/>
              <a:t>Klikk for å redigere tittelstil</a:t>
            </a:r>
            <a:endParaRPr lang="nb-NO"/>
          </a:p>
        </p:txBody>
      </p:sp>
      <p:sp>
        <p:nvSpPr>
          <p:cNvPr id="3" name="Plassholder for teks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b-NO" smtClean="0"/>
              <a:t>Klikk for å redigere tekststiler i malen</a:t>
            </a:r>
          </a:p>
        </p:txBody>
      </p:sp>
      <p:sp>
        <p:nvSpPr>
          <p:cNvPr id="4" name="Rectangle 4"/>
          <p:cNvSpPr>
            <a:spLocks noGrp="1" noChangeArrowheads="1"/>
          </p:cNvSpPr>
          <p:nvPr>
            <p:ph type="dt" sz="half" idx="10"/>
          </p:nvPr>
        </p:nvSpPr>
        <p:spPr>
          <a:ln/>
        </p:spPr>
        <p:txBody>
          <a:bodyPr/>
          <a:lstStyle>
            <a:lvl1pPr>
              <a:defRPr/>
            </a:lvl1pPr>
          </a:lstStyle>
          <a:p>
            <a:pPr>
              <a:defRPr/>
            </a:pPr>
            <a:fld id="{8F5FA3EC-B357-4D06-B589-E4F40DF6CF8E}" type="datetime1">
              <a:rPr lang="nb-NO">
                <a:solidFill>
                  <a:srgbClr val="000000"/>
                </a:solidFill>
              </a:rPr>
              <a:pPr>
                <a:defRPr/>
              </a:pPr>
              <a:t>08.06.2018</a:t>
            </a:fld>
            <a:endParaRPr lang="nb-NO"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nb-NO">
                <a:solidFill>
                  <a:srgbClr val="000000"/>
                </a:solidFill>
              </a:rPr>
              <a:t>Kompetanse - nyskaping  livsglede</a:t>
            </a:r>
          </a:p>
        </p:txBody>
      </p:sp>
      <p:sp>
        <p:nvSpPr>
          <p:cNvPr id="6" name="Rectangle 6"/>
          <p:cNvSpPr>
            <a:spLocks noGrp="1" noChangeArrowheads="1"/>
          </p:cNvSpPr>
          <p:nvPr>
            <p:ph type="sldNum" sz="quarter" idx="12"/>
          </p:nvPr>
        </p:nvSpPr>
        <p:spPr>
          <a:ln/>
        </p:spPr>
        <p:txBody>
          <a:bodyPr/>
          <a:lstStyle>
            <a:lvl1pPr>
              <a:defRPr/>
            </a:lvl1pPr>
          </a:lstStyle>
          <a:p>
            <a:pPr>
              <a:defRPr/>
            </a:pPr>
            <a:fld id="{436F06B7-E198-4952-BB48-4437845DD5EA}" type="slidenum">
              <a:rPr lang="nb-NO" altLang="nb-NO">
                <a:solidFill>
                  <a:srgbClr val="000000"/>
                </a:solidFill>
              </a:rPr>
              <a:pPr>
                <a:defRPr/>
              </a:pPr>
              <a:t>‹#›</a:t>
            </a:fld>
            <a:endParaRPr lang="nb-NO" altLang="nb-NO">
              <a:solidFill>
                <a:srgbClr val="000000"/>
              </a:solidFill>
            </a:endParaRPr>
          </a:p>
        </p:txBody>
      </p:sp>
    </p:spTree>
    <p:extLst>
      <p:ext uri="{BB962C8B-B14F-4D97-AF65-F5344CB8AC3E}">
        <p14:creationId xmlns:p14="http://schemas.microsoft.com/office/powerpoint/2010/main" val="306601116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innhold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Rectangle 4"/>
          <p:cNvSpPr>
            <a:spLocks noGrp="1" noChangeArrowheads="1"/>
          </p:cNvSpPr>
          <p:nvPr>
            <p:ph type="dt" sz="half" idx="10"/>
          </p:nvPr>
        </p:nvSpPr>
        <p:spPr>
          <a:ln/>
        </p:spPr>
        <p:txBody>
          <a:bodyPr/>
          <a:lstStyle>
            <a:lvl1pPr>
              <a:defRPr/>
            </a:lvl1pPr>
          </a:lstStyle>
          <a:p>
            <a:pPr>
              <a:defRPr/>
            </a:pPr>
            <a:fld id="{10A30F1D-D06B-447F-BF2C-B42C4B053DE9}" type="datetime1">
              <a:rPr lang="nb-NO">
                <a:solidFill>
                  <a:srgbClr val="000000"/>
                </a:solidFill>
              </a:rPr>
              <a:pPr>
                <a:defRPr/>
              </a:pPr>
              <a:t>08.06.2018</a:t>
            </a:fld>
            <a:endParaRPr lang="nb-NO"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nb-NO">
                <a:solidFill>
                  <a:srgbClr val="000000"/>
                </a:solidFill>
              </a:rPr>
              <a:t>Kompetanse - nyskaping  livsglede</a:t>
            </a:r>
          </a:p>
        </p:txBody>
      </p:sp>
      <p:sp>
        <p:nvSpPr>
          <p:cNvPr id="7" name="Rectangle 6"/>
          <p:cNvSpPr>
            <a:spLocks noGrp="1" noChangeArrowheads="1"/>
          </p:cNvSpPr>
          <p:nvPr>
            <p:ph type="sldNum" sz="quarter" idx="12"/>
          </p:nvPr>
        </p:nvSpPr>
        <p:spPr>
          <a:ln/>
        </p:spPr>
        <p:txBody>
          <a:bodyPr/>
          <a:lstStyle>
            <a:lvl1pPr>
              <a:defRPr/>
            </a:lvl1pPr>
          </a:lstStyle>
          <a:p>
            <a:pPr>
              <a:defRPr/>
            </a:pPr>
            <a:fld id="{51B8C516-2A27-49DF-994D-DE10527F2FC3}" type="slidenum">
              <a:rPr lang="nb-NO" altLang="nb-NO">
                <a:solidFill>
                  <a:srgbClr val="000000"/>
                </a:solidFill>
              </a:rPr>
              <a:pPr>
                <a:defRPr/>
              </a:pPr>
              <a:t>‹#›</a:t>
            </a:fld>
            <a:endParaRPr lang="nb-NO" altLang="nb-NO">
              <a:solidFill>
                <a:srgbClr val="000000"/>
              </a:solidFill>
            </a:endParaRPr>
          </a:p>
        </p:txBody>
      </p:sp>
    </p:spTree>
    <p:extLst>
      <p:ext uri="{BB962C8B-B14F-4D97-AF65-F5344CB8AC3E}">
        <p14:creationId xmlns:p14="http://schemas.microsoft.com/office/powerpoint/2010/main" val="330561595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smtClean="0"/>
              <a:t>Klikk for å redigere tittelstil</a:t>
            </a:r>
            <a:endParaRPr lang="nb-NO"/>
          </a:p>
        </p:txBody>
      </p:sp>
      <p:sp>
        <p:nvSpPr>
          <p:cNvPr id="3" name="Plassholder f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4" name="Plassholder for innhol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6" name="Plassholder for innhol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7" name="Rectangle 4"/>
          <p:cNvSpPr>
            <a:spLocks noGrp="1" noChangeArrowheads="1"/>
          </p:cNvSpPr>
          <p:nvPr>
            <p:ph type="dt" sz="half" idx="10"/>
          </p:nvPr>
        </p:nvSpPr>
        <p:spPr>
          <a:ln/>
        </p:spPr>
        <p:txBody>
          <a:bodyPr/>
          <a:lstStyle>
            <a:lvl1pPr>
              <a:defRPr/>
            </a:lvl1pPr>
          </a:lstStyle>
          <a:p>
            <a:pPr>
              <a:defRPr/>
            </a:pPr>
            <a:fld id="{BE6EE587-43F4-4D75-BB08-6A2A12480C58}" type="datetime1">
              <a:rPr lang="nb-NO">
                <a:solidFill>
                  <a:srgbClr val="000000"/>
                </a:solidFill>
              </a:rPr>
              <a:pPr>
                <a:defRPr/>
              </a:pPr>
              <a:t>08.06.2018</a:t>
            </a:fld>
            <a:endParaRPr lang="nb-NO"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nb-NO">
                <a:solidFill>
                  <a:srgbClr val="000000"/>
                </a:solidFill>
              </a:rPr>
              <a:t>Kompetanse - nyskaping  livsglede</a:t>
            </a:r>
          </a:p>
        </p:txBody>
      </p:sp>
      <p:sp>
        <p:nvSpPr>
          <p:cNvPr id="9" name="Rectangle 6"/>
          <p:cNvSpPr>
            <a:spLocks noGrp="1" noChangeArrowheads="1"/>
          </p:cNvSpPr>
          <p:nvPr>
            <p:ph type="sldNum" sz="quarter" idx="12"/>
          </p:nvPr>
        </p:nvSpPr>
        <p:spPr>
          <a:ln/>
        </p:spPr>
        <p:txBody>
          <a:bodyPr/>
          <a:lstStyle>
            <a:lvl1pPr>
              <a:defRPr/>
            </a:lvl1pPr>
          </a:lstStyle>
          <a:p>
            <a:pPr>
              <a:defRPr/>
            </a:pPr>
            <a:fld id="{A63FEEC5-E7C6-484C-8844-1F42D957C0B6}" type="slidenum">
              <a:rPr lang="nb-NO" altLang="nb-NO">
                <a:solidFill>
                  <a:srgbClr val="000000"/>
                </a:solidFill>
              </a:rPr>
              <a:pPr>
                <a:defRPr/>
              </a:pPr>
              <a:t>‹#›</a:t>
            </a:fld>
            <a:endParaRPr lang="nb-NO" altLang="nb-NO">
              <a:solidFill>
                <a:srgbClr val="000000"/>
              </a:solidFill>
            </a:endParaRPr>
          </a:p>
        </p:txBody>
      </p:sp>
    </p:spTree>
    <p:extLst>
      <p:ext uri="{BB962C8B-B14F-4D97-AF65-F5344CB8AC3E}">
        <p14:creationId xmlns:p14="http://schemas.microsoft.com/office/powerpoint/2010/main" val="94891802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Rectangle 4"/>
          <p:cNvSpPr>
            <a:spLocks noGrp="1" noChangeArrowheads="1"/>
          </p:cNvSpPr>
          <p:nvPr>
            <p:ph type="dt" sz="half" idx="10"/>
          </p:nvPr>
        </p:nvSpPr>
        <p:spPr>
          <a:ln/>
        </p:spPr>
        <p:txBody>
          <a:bodyPr/>
          <a:lstStyle>
            <a:lvl1pPr>
              <a:defRPr/>
            </a:lvl1pPr>
          </a:lstStyle>
          <a:p>
            <a:pPr>
              <a:defRPr/>
            </a:pPr>
            <a:fld id="{BFA1508B-0843-499A-B6E5-37FFB18C0BFD}" type="datetime1">
              <a:rPr lang="nb-NO">
                <a:solidFill>
                  <a:srgbClr val="000000"/>
                </a:solidFill>
              </a:rPr>
              <a:pPr>
                <a:defRPr/>
              </a:pPr>
              <a:t>08.06.2018</a:t>
            </a:fld>
            <a:endParaRPr lang="nb-NO"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nb-NO">
                <a:solidFill>
                  <a:srgbClr val="000000"/>
                </a:solidFill>
              </a:rPr>
              <a:t>Kompetanse - nyskaping  livsglede</a:t>
            </a:r>
          </a:p>
        </p:txBody>
      </p:sp>
      <p:sp>
        <p:nvSpPr>
          <p:cNvPr id="5" name="Rectangle 6"/>
          <p:cNvSpPr>
            <a:spLocks noGrp="1" noChangeArrowheads="1"/>
          </p:cNvSpPr>
          <p:nvPr>
            <p:ph type="sldNum" sz="quarter" idx="12"/>
          </p:nvPr>
        </p:nvSpPr>
        <p:spPr>
          <a:ln/>
        </p:spPr>
        <p:txBody>
          <a:bodyPr/>
          <a:lstStyle>
            <a:lvl1pPr>
              <a:defRPr/>
            </a:lvl1pPr>
          </a:lstStyle>
          <a:p>
            <a:pPr>
              <a:defRPr/>
            </a:pPr>
            <a:fld id="{87377410-4DE0-45E9-9E1C-53D9D5A23D09}" type="slidenum">
              <a:rPr lang="nb-NO" altLang="nb-NO">
                <a:solidFill>
                  <a:srgbClr val="000000"/>
                </a:solidFill>
              </a:rPr>
              <a:pPr>
                <a:defRPr/>
              </a:pPr>
              <a:t>‹#›</a:t>
            </a:fld>
            <a:endParaRPr lang="nb-NO" altLang="nb-NO">
              <a:solidFill>
                <a:srgbClr val="000000"/>
              </a:solidFill>
            </a:endParaRPr>
          </a:p>
        </p:txBody>
      </p:sp>
    </p:spTree>
    <p:extLst>
      <p:ext uri="{BB962C8B-B14F-4D97-AF65-F5344CB8AC3E}">
        <p14:creationId xmlns:p14="http://schemas.microsoft.com/office/powerpoint/2010/main" val="258000177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2C396786-0C2C-480D-B6C2-6D189466FB1E}" type="datetime1">
              <a:rPr lang="nb-NO">
                <a:solidFill>
                  <a:srgbClr val="000000"/>
                </a:solidFill>
              </a:rPr>
              <a:pPr>
                <a:defRPr/>
              </a:pPr>
              <a:t>08.06.2018</a:t>
            </a:fld>
            <a:endParaRPr lang="nb-NO"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nb-NO">
                <a:solidFill>
                  <a:srgbClr val="000000"/>
                </a:solidFill>
              </a:rPr>
              <a:t>Kompetanse - nyskaping  livsglede</a:t>
            </a:r>
          </a:p>
        </p:txBody>
      </p:sp>
      <p:sp>
        <p:nvSpPr>
          <p:cNvPr id="4" name="Rectangle 6"/>
          <p:cNvSpPr>
            <a:spLocks noGrp="1" noChangeArrowheads="1"/>
          </p:cNvSpPr>
          <p:nvPr>
            <p:ph type="sldNum" sz="quarter" idx="12"/>
          </p:nvPr>
        </p:nvSpPr>
        <p:spPr>
          <a:ln/>
        </p:spPr>
        <p:txBody>
          <a:bodyPr/>
          <a:lstStyle>
            <a:lvl1pPr>
              <a:defRPr/>
            </a:lvl1pPr>
          </a:lstStyle>
          <a:p>
            <a:pPr>
              <a:defRPr/>
            </a:pPr>
            <a:fld id="{73970DC5-8A89-4136-8AF5-301D31284D2C}" type="slidenum">
              <a:rPr lang="nb-NO" altLang="nb-NO">
                <a:solidFill>
                  <a:srgbClr val="000000"/>
                </a:solidFill>
              </a:rPr>
              <a:pPr>
                <a:defRPr/>
              </a:pPr>
              <a:t>‹#›</a:t>
            </a:fld>
            <a:endParaRPr lang="nb-NO" altLang="nb-NO">
              <a:solidFill>
                <a:srgbClr val="000000"/>
              </a:solidFill>
            </a:endParaRPr>
          </a:p>
        </p:txBody>
      </p:sp>
    </p:spTree>
    <p:extLst>
      <p:ext uri="{BB962C8B-B14F-4D97-AF65-F5344CB8AC3E}">
        <p14:creationId xmlns:p14="http://schemas.microsoft.com/office/powerpoint/2010/main" val="88027607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09601" y="273050"/>
            <a:ext cx="4011084" cy="1162050"/>
          </a:xfrm>
        </p:spPr>
        <p:txBody>
          <a:bodyPr anchor="b"/>
          <a:lstStyle>
            <a:lvl1pPr algn="l">
              <a:defRPr sz="2000" b="1"/>
            </a:lvl1pPr>
          </a:lstStyle>
          <a:p>
            <a:r>
              <a:rPr lang="nb-NO" smtClean="0"/>
              <a:t>Klikk for å redigere tittelstil</a:t>
            </a:r>
            <a:endParaRPr lang="nb-NO"/>
          </a:p>
        </p:txBody>
      </p:sp>
      <p:sp>
        <p:nvSpPr>
          <p:cNvPr id="3" name="Plassholder for innhol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Rectangle 4"/>
          <p:cNvSpPr>
            <a:spLocks noGrp="1" noChangeArrowheads="1"/>
          </p:cNvSpPr>
          <p:nvPr>
            <p:ph type="dt" sz="half" idx="10"/>
          </p:nvPr>
        </p:nvSpPr>
        <p:spPr>
          <a:ln/>
        </p:spPr>
        <p:txBody>
          <a:bodyPr/>
          <a:lstStyle>
            <a:lvl1pPr>
              <a:defRPr/>
            </a:lvl1pPr>
          </a:lstStyle>
          <a:p>
            <a:pPr>
              <a:defRPr/>
            </a:pPr>
            <a:fld id="{0874634B-D67B-4762-8454-9C049FA3E846}" type="datetime1">
              <a:rPr lang="nb-NO">
                <a:solidFill>
                  <a:srgbClr val="000000"/>
                </a:solidFill>
              </a:rPr>
              <a:pPr>
                <a:defRPr/>
              </a:pPr>
              <a:t>08.06.2018</a:t>
            </a:fld>
            <a:endParaRPr lang="nb-NO"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nb-NO">
                <a:solidFill>
                  <a:srgbClr val="000000"/>
                </a:solidFill>
              </a:rPr>
              <a:t>Kompetanse - nyskaping  livsglede</a:t>
            </a:r>
          </a:p>
        </p:txBody>
      </p:sp>
      <p:sp>
        <p:nvSpPr>
          <p:cNvPr id="7" name="Rectangle 6"/>
          <p:cNvSpPr>
            <a:spLocks noGrp="1" noChangeArrowheads="1"/>
          </p:cNvSpPr>
          <p:nvPr>
            <p:ph type="sldNum" sz="quarter" idx="12"/>
          </p:nvPr>
        </p:nvSpPr>
        <p:spPr>
          <a:ln/>
        </p:spPr>
        <p:txBody>
          <a:bodyPr/>
          <a:lstStyle>
            <a:lvl1pPr>
              <a:defRPr/>
            </a:lvl1pPr>
          </a:lstStyle>
          <a:p>
            <a:pPr>
              <a:defRPr/>
            </a:pPr>
            <a:fld id="{AAEB7B21-BE69-452B-A6FE-FBCCFFB1412C}" type="slidenum">
              <a:rPr lang="nb-NO" altLang="nb-NO">
                <a:solidFill>
                  <a:srgbClr val="000000"/>
                </a:solidFill>
              </a:rPr>
              <a:pPr>
                <a:defRPr/>
              </a:pPr>
              <a:t>‹#›</a:t>
            </a:fld>
            <a:endParaRPr lang="nb-NO" altLang="nb-NO">
              <a:solidFill>
                <a:srgbClr val="000000"/>
              </a:solidFill>
            </a:endParaRPr>
          </a:p>
        </p:txBody>
      </p:sp>
    </p:spTree>
    <p:extLst>
      <p:ext uri="{BB962C8B-B14F-4D97-AF65-F5344CB8AC3E}">
        <p14:creationId xmlns:p14="http://schemas.microsoft.com/office/powerpoint/2010/main" val="155106526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2389717" y="4800600"/>
            <a:ext cx="7315200" cy="566738"/>
          </a:xfrm>
        </p:spPr>
        <p:txBody>
          <a:bodyPr anchor="b"/>
          <a:lstStyle>
            <a:lvl1pPr algn="l">
              <a:defRPr sz="2000" b="1"/>
            </a:lvl1pPr>
          </a:lstStyle>
          <a:p>
            <a:r>
              <a:rPr lang="nb-NO" smtClean="0"/>
              <a:t>Klikk for å redigere tittelstil</a:t>
            </a:r>
            <a:endParaRPr lang="nb-NO"/>
          </a:p>
        </p:txBody>
      </p:sp>
      <p:sp>
        <p:nvSpPr>
          <p:cNvPr id="3" name="Plassholder for bild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b-NO" noProof="0" dirty="0" smtClean="0"/>
          </a:p>
        </p:txBody>
      </p:sp>
      <p:sp>
        <p:nvSpPr>
          <p:cNvPr id="4" name="Plassholder f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Rectangle 4"/>
          <p:cNvSpPr>
            <a:spLocks noGrp="1" noChangeArrowheads="1"/>
          </p:cNvSpPr>
          <p:nvPr>
            <p:ph type="dt" sz="half" idx="10"/>
          </p:nvPr>
        </p:nvSpPr>
        <p:spPr>
          <a:ln/>
        </p:spPr>
        <p:txBody>
          <a:bodyPr/>
          <a:lstStyle>
            <a:lvl1pPr>
              <a:defRPr/>
            </a:lvl1pPr>
          </a:lstStyle>
          <a:p>
            <a:pPr>
              <a:defRPr/>
            </a:pPr>
            <a:fld id="{BD85C913-6777-4F3F-B836-88223E2E8BCF}" type="datetime1">
              <a:rPr lang="nb-NO">
                <a:solidFill>
                  <a:srgbClr val="000000"/>
                </a:solidFill>
              </a:rPr>
              <a:pPr>
                <a:defRPr/>
              </a:pPr>
              <a:t>08.06.2018</a:t>
            </a:fld>
            <a:endParaRPr lang="nb-NO"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nb-NO">
                <a:solidFill>
                  <a:srgbClr val="000000"/>
                </a:solidFill>
              </a:rPr>
              <a:t>Kompetanse - nyskaping  livsglede</a:t>
            </a:r>
          </a:p>
        </p:txBody>
      </p:sp>
      <p:sp>
        <p:nvSpPr>
          <p:cNvPr id="7" name="Rectangle 6"/>
          <p:cNvSpPr>
            <a:spLocks noGrp="1" noChangeArrowheads="1"/>
          </p:cNvSpPr>
          <p:nvPr>
            <p:ph type="sldNum" sz="quarter" idx="12"/>
          </p:nvPr>
        </p:nvSpPr>
        <p:spPr>
          <a:ln/>
        </p:spPr>
        <p:txBody>
          <a:bodyPr/>
          <a:lstStyle>
            <a:lvl1pPr>
              <a:defRPr/>
            </a:lvl1pPr>
          </a:lstStyle>
          <a:p>
            <a:pPr>
              <a:defRPr/>
            </a:pPr>
            <a:fld id="{5498F5DB-E276-4ABD-85D3-E65276CBE24C}" type="slidenum">
              <a:rPr lang="nb-NO" altLang="nb-NO">
                <a:solidFill>
                  <a:srgbClr val="000000"/>
                </a:solidFill>
              </a:rPr>
              <a:pPr>
                <a:defRPr/>
              </a:pPr>
              <a:t>‹#›</a:t>
            </a:fld>
            <a:endParaRPr lang="nb-NO" altLang="nb-NO">
              <a:solidFill>
                <a:srgbClr val="000000"/>
              </a:solidFill>
            </a:endParaRPr>
          </a:p>
        </p:txBody>
      </p:sp>
    </p:spTree>
    <p:extLst>
      <p:ext uri="{BB962C8B-B14F-4D97-AF65-F5344CB8AC3E}">
        <p14:creationId xmlns:p14="http://schemas.microsoft.com/office/powerpoint/2010/main" val="75390597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loddrett tekst 2"/>
          <p:cNvSpPr>
            <a:spLocks noGrp="1"/>
          </p:cNvSpPr>
          <p:nvPr>
            <p:ph type="body" orient="vert" idx="1"/>
          </p:nvPr>
        </p:nvSpPr>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Rectangle 4"/>
          <p:cNvSpPr>
            <a:spLocks noGrp="1" noChangeArrowheads="1"/>
          </p:cNvSpPr>
          <p:nvPr>
            <p:ph type="dt" sz="half" idx="10"/>
          </p:nvPr>
        </p:nvSpPr>
        <p:spPr>
          <a:ln/>
        </p:spPr>
        <p:txBody>
          <a:bodyPr/>
          <a:lstStyle>
            <a:lvl1pPr>
              <a:defRPr/>
            </a:lvl1pPr>
          </a:lstStyle>
          <a:p>
            <a:pPr>
              <a:defRPr/>
            </a:pPr>
            <a:fld id="{C9300EED-2DA0-4BB0-8611-9D6C4DB3C3D8}" type="datetime1">
              <a:rPr lang="nb-NO">
                <a:solidFill>
                  <a:srgbClr val="000000"/>
                </a:solidFill>
              </a:rPr>
              <a:pPr>
                <a:defRPr/>
              </a:pPr>
              <a:t>08.06.2018</a:t>
            </a:fld>
            <a:endParaRPr lang="nb-NO"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nb-NO">
                <a:solidFill>
                  <a:srgbClr val="000000"/>
                </a:solidFill>
              </a:rPr>
              <a:t>Kompetanse - nyskaping  livsglede</a:t>
            </a:r>
          </a:p>
        </p:txBody>
      </p:sp>
      <p:sp>
        <p:nvSpPr>
          <p:cNvPr id="6" name="Rectangle 6"/>
          <p:cNvSpPr>
            <a:spLocks noGrp="1" noChangeArrowheads="1"/>
          </p:cNvSpPr>
          <p:nvPr>
            <p:ph type="sldNum" sz="quarter" idx="12"/>
          </p:nvPr>
        </p:nvSpPr>
        <p:spPr>
          <a:ln/>
        </p:spPr>
        <p:txBody>
          <a:bodyPr/>
          <a:lstStyle>
            <a:lvl1pPr>
              <a:defRPr/>
            </a:lvl1pPr>
          </a:lstStyle>
          <a:p>
            <a:pPr>
              <a:defRPr/>
            </a:pPr>
            <a:fld id="{F7434CC8-11AC-4ADC-A625-456D9318220F}" type="slidenum">
              <a:rPr lang="nb-NO" altLang="nb-NO">
                <a:solidFill>
                  <a:srgbClr val="000000"/>
                </a:solidFill>
              </a:rPr>
              <a:pPr>
                <a:defRPr/>
              </a:pPr>
              <a:t>‹#›</a:t>
            </a:fld>
            <a:endParaRPr lang="nb-NO" altLang="nb-NO">
              <a:solidFill>
                <a:srgbClr val="000000"/>
              </a:solidFill>
            </a:endParaRPr>
          </a:p>
        </p:txBody>
      </p:sp>
    </p:spTree>
    <p:extLst>
      <p:ext uri="{BB962C8B-B14F-4D97-AF65-F5344CB8AC3E}">
        <p14:creationId xmlns:p14="http://schemas.microsoft.com/office/powerpoint/2010/main" val="95646758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839200" y="274639"/>
            <a:ext cx="2743200" cy="5851525"/>
          </a:xfrm>
        </p:spPr>
        <p:txBody>
          <a:bodyPr vert="eaVert"/>
          <a:lstStyle/>
          <a:p>
            <a:r>
              <a:rPr lang="nb-NO" smtClean="0"/>
              <a:t>Klikk for å redigere tittelstil</a:t>
            </a:r>
            <a:endParaRPr lang="nb-NO"/>
          </a:p>
        </p:txBody>
      </p:sp>
      <p:sp>
        <p:nvSpPr>
          <p:cNvPr id="3" name="Plassholder for loddrett tekst 2"/>
          <p:cNvSpPr>
            <a:spLocks noGrp="1"/>
          </p:cNvSpPr>
          <p:nvPr>
            <p:ph type="body" orient="vert" idx="1"/>
          </p:nvPr>
        </p:nvSpPr>
        <p:spPr>
          <a:xfrm>
            <a:off x="609600" y="274639"/>
            <a:ext cx="8026400" cy="5851525"/>
          </a:xfrm>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Rectangle 4"/>
          <p:cNvSpPr>
            <a:spLocks noGrp="1" noChangeArrowheads="1"/>
          </p:cNvSpPr>
          <p:nvPr>
            <p:ph type="dt" sz="half" idx="10"/>
          </p:nvPr>
        </p:nvSpPr>
        <p:spPr>
          <a:ln/>
        </p:spPr>
        <p:txBody>
          <a:bodyPr/>
          <a:lstStyle>
            <a:lvl1pPr>
              <a:defRPr/>
            </a:lvl1pPr>
          </a:lstStyle>
          <a:p>
            <a:pPr>
              <a:defRPr/>
            </a:pPr>
            <a:fld id="{61F72A25-9781-419F-BE0E-C51B7B0108FF}" type="datetime1">
              <a:rPr lang="nb-NO">
                <a:solidFill>
                  <a:srgbClr val="000000"/>
                </a:solidFill>
              </a:rPr>
              <a:pPr>
                <a:defRPr/>
              </a:pPr>
              <a:t>08.06.2018</a:t>
            </a:fld>
            <a:endParaRPr lang="nb-NO"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nb-NO">
                <a:solidFill>
                  <a:srgbClr val="000000"/>
                </a:solidFill>
              </a:rPr>
              <a:t>Kompetanse - nyskaping  livsglede</a:t>
            </a:r>
          </a:p>
        </p:txBody>
      </p:sp>
      <p:sp>
        <p:nvSpPr>
          <p:cNvPr id="6" name="Rectangle 6"/>
          <p:cNvSpPr>
            <a:spLocks noGrp="1" noChangeArrowheads="1"/>
          </p:cNvSpPr>
          <p:nvPr>
            <p:ph type="sldNum" sz="quarter" idx="12"/>
          </p:nvPr>
        </p:nvSpPr>
        <p:spPr>
          <a:ln/>
        </p:spPr>
        <p:txBody>
          <a:bodyPr/>
          <a:lstStyle>
            <a:lvl1pPr>
              <a:defRPr/>
            </a:lvl1pPr>
          </a:lstStyle>
          <a:p>
            <a:pPr>
              <a:defRPr/>
            </a:pPr>
            <a:fld id="{AA0E7B15-629D-46DE-AB79-51CB95DDEE5A}" type="slidenum">
              <a:rPr lang="nb-NO" altLang="nb-NO">
                <a:solidFill>
                  <a:srgbClr val="000000"/>
                </a:solidFill>
              </a:rPr>
              <a:pPr>
                <a:defRPr/>
              </a:pPr>
              <a:t>‹#›</a:t>
            </a:fld>
            <a:endParaRPr lang="nb-NO" altLang="nb-NO">
              <a:solidFill>
                <a:srgbClr val="000000"/>
              </a:solidFill>
            </a:endParaRPr>
          </a:p>
        </p:txBody>
      </p:sp>
    </p:spTree>
    <p:extLst>
      <p:ext uri="{BB962C8B-B14F-4D97-AF65-F5344CB8AC3E}">
        <p14:creationId xmlns:p14="http://schemas.microsoft.com/office/powerpoint/2010/main" val="399963867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xAndTwoObj">
  <p:cSld name="Tittel, tekst og to innholdsdeler">
    <p:spTree>
      <p:nvGrpSpPr>
        <p:cNvPr id="1" name=""/>
        <p:cNvGrpSpPr/>
        <p:nvPr/>
      </p:nvGrpSpPr>
      <p:grpSpPr>
        <a:xfrm>
          <a:off x="0" y="0"/>
          <a:ext cx="0" cy="0"/>
          <a:chOff x="0" y="0"/>
          <a:chExt cx="0" cy="0"/>
        </a:xfrm>
      </p:grpSpPr>
      <p:sp>
        <p:nvSpPr>
          <p:cNvPr id="2" name="Tittel 1"/>
          <p:cNvSpPr>
            <a:spLocks noGrp="1"/>
          </p:cNvSpPr>
          <p:nvPr>
            <p:ph type="title"/>
          </p:nvPr>
        </p:nvSpPr>
        <p:spPr>
          <a:xfrm>
            <a:off x="609600" y="274638"/>
            <a:ext cx="10972800" cy="1143000"/>
          </a:xfrm>
        </p:spPr>
        <p:txBody>
          <a:bodyPr/>
          <a:lstStyle/>
          <a:p>
            <a:r>
              <a:rPr lang="nb-NO" smtClean="0"/>
              <a:t>Klikk for å redigere tittelstil</a:t>
            </a:r>
            <a:endParaRPr lang="nb-NO"/>
          </a:p>
        </p:txBody>
      </p:sp>
      <p:sp>
        <p:nvSpPr>
          <p:cNvPr id="3" name="Plassholder for tekst 2"/>
          <p:cNvSpPr>
            <a:spLocks noGrp="1"/>
          </p:cNvSpPr>
          <p:nvPr>
            <p:ph type="body" sz="half" idx="1"/>
          </p:nvPr>
        </p:nvSpPr>
        <p:spPr>
          <a:xfrm>
            <a:off x="609600" y="1600201"/>
            <a:ext cx="5384800" cy="4525963"/>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innhold 3"/>
          <p:cNvSpPr>
            <a:spLocks noGrp="1"/>
          </p:cNvSpPr>
          <p:nvPr>
            <p:ph sz="quarter" idx="2"/>
          </p:nvPr>
        </p:nvSpPr>
        <p:spPr>
          <a:xfrm>
            <a:off x="6197600" y="1600200"/>
            <a:ext cx="5384800" cy="2185988"/>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innhold 4"/>
          <p:cNvSpPr>
            <a:spLocks noGrp="1"/>
          </p:cNvSpPr>
          <p:nvPr>
            <p:ph sz="quarter" idx="3"/>
          </p:nvPr>
        </p:nvSpPr>
        <p:spPr>
          <a:xfrm>
            <a:off x="6197600" y="3938589"/>
            <a:ext cx="5384800" cy="2187575"/>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6" name="Rectangle 4"/>
          <p:cNvSpPr>
            <a:spLocks noGrp="1" noChangeArrowheads="1"/>
          </p:cNvSpPr>
          <p:nvPr>
            <p:ph type="dt" sz="half" idx="10"/>
          </p:nvPr>
        </p:nvSpPr>
        <p:spPr/>
        <p:txBody>
          <a:bodyPr/>
          <a:lstStyle>
            <a:lvl1pPr>
              <a:defRPr/>
            </a:lvl1pPr>
          </a:lstStyle>
          <a:p>
            <a:pPr>
              <a:defRPr/>
            </a:pPr>
            <a:endParaRPr lang="nb-NO">
              <a:solidFill>
                <a:srgbClr val="000000"/>
              </a:solidFill>
            </a:endParaRPr>
          </a:p>
        </p:txBody>
      </p:sp>
      <p:sp>
        <p:nvSpPr>
          <p:cNvPr id="7" name="Rectangle 5"/>
          <p:cNvSpPr>
            <a:spLocks noGrp="1" noChangeArrowheads="1"/>
          </p:cNvSpPr>
          <p:nvPr>
            <p:ph type="ftr" sz="quarter" idx="11"/>
          </p:nvPr>
        </p:nvSpPr>
        <p:spPr/>
        <p:txBody>
          <a:bodyPr/>
          <a:lstStyle>
            <a:lvl1pPr>
              <a:defRPr/>
            </a:lvl1pPr>
          </a:lstStyle>
          <a:p>
            <a:pPr>
              <a:defRPr/>
            </a:pPr>
            <a:endParaRPr lang="nb-NO">
              <a:solidFill>
                <a:srgbClr val="000000"/>
              </a:solidFill>
            </a:endParaRPr>
          </a:p>
        </p:txBody>
      </p:sp>
      <p:sp>
        <p:nvSpPr>
          <p:cNvPr id="8" name="Rectangle 6"/>
          <p:cNvSpPr>
            <a:spLocks noGrp="1" noChangeArrowheads="1"/>
          </p:cNvSpPr>
          <p:nvPr>
            <p:ph type="sldNum" sz="quarter" idx="12"/>
          </p:nvPr>
        </p:nvSpPr>
        <p:spPr/>
        <p:txBody>
          <a:bodyPr/>
          <a:lstStyle>
            <a:lvl1pPr>
              <a:defRPr smtClean="0"/>
            </a:lvl1pPr>
          </a:lstStyle>
          <a:p>
            <a:pPr>
              <a:defRPr/>
            </a:pPr>
            <a:fld id="{4BDFA005-81C6-4AAF-A3B9-064B22464E59}" type="slidenum">
              <a:rPr lang="nb-NO" altLang="nb-NO">
                <a:solidFill>
                  <a:srgbClr val="000000"/>
                </a:solidFill>
              </a:rPr>
              <a:pPr>
                <a:defRPr/>
              </a:pPr>
              <a:t>‹#›</a:t>
            </a:fld>
            <a:endParaRPr lang="nb-NO" altLang="nb-NO">
              <a:solidFill>
                <a:srgbClr val="000000"/>
              </a:solidFill>
            </a:endParaRPr>
          </a:p>
        </p:txBody>
      </p:sp>
    </p:spTree>
    <p:extLst>
      <p:ext uri="{BB962C8B-B14F-4D97-AF65-F5344CB8AC3E}">
        <p14:creationId xmlns:p14="http://schemas.microsoft.com/office/powerpoint/2010/main" val="34986570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eading+text+image">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756000" y="1008000"/>
            <a:ext cx="10800000" cy="720000"/>
          </a:xfrm>
        </p:spPr>
        <p:txBody>
          <a:bodyPr>
            <a:normAutofit/>
          </a:bodyPr>
          <a:lstStyle>
            <a:lvl1pPr>
              <a:defRPr sz="2800"/>
            </a:lvl1pPr>
          </a:lstStyle>
          <a:p>
            <a:r>
              <a:rPr lang="sv-SE" dirty="0" err="1"/>
              <a:t>Klikk</a:t>
            </a:r>
            <a:r>
              <a:rPr lang="sv-SE" dirty="0"/>
              <a:t> </a:t>
            </a:r>
            <a:r>
              <a:rPr lang="sv-SE" dirty="0" err="1"/>
              <a:t>her</a:t>
            </a:r>
            <a:r>
              <a:rPr lang="sv-SE" dirty="0"/>
              <a:t> for å </a:t>
            </a:r>
            <a:r>
              <a:rPr lang="sv-SE" dirty="0" err="1"/>
              <a:t>endre</a:t>
            </a:r>
            <a:r>
              <a:rPr lang="sv-SE" dirty="0"/>
              <a:t> </a:t>
            </a:r>
            <a:r>
              <a:rPr lang="sv-SE" dirty="0" err="1"/>
              <a:t>teksten</a:t>
            </a:r>
            <a:endParaRPr lang="sv-SE" dirty="0"/>
          </a:p>
        </p:txBody>
      </p:sp>
      <p:sp>
        <p:nvSpPr>
          <p:cNvPr id="4" name="Platshållare för text 3"/>
          <p:cNvSpPr>
            <a:spLocks noGrp="1"/>
          </p:cNvSpPr>
          <p:nvPr>
            <p:ph type="body" sz="quarter" idx="10" hasCustomPrompt="1"/>
          </p:nvPr>
        </p:nvSpPr>
        <p:spPr>
          <a:xfrm>
            <a:off x="810000" y="1916832"/>
            <a:ext cx="10746000" cy="503237"/>
          </a:xfrm>
        </p:spPr>
        <p:txBody>
          <a:bodyPr/>
          <a:lstStyle>
            <a:lvl1pPr marL="0" indent="0">
              <a:buFontTx/>
              <a:buNone/>
              <a:defRPr/>
            </a:lvl1pPr>
          </a:lstStyle>
          <a:p>
            <a:pPr lvl="0"/>
            <a:r>
              <a:rPr lang="sv-SE" dirty="0" err="1"/>
              <a:t>Klikk</a:t>
            </a:r>
            <a:r>
              <a:rPr lang="sv-SE" dirty="0"/>
              <a:t> </a:t>
            </a:r>
            <a:r>
              <a:rPr lang="sv-SE" dirty="0" err="1"/>
              <a:t>her</a:t>
            </a:r>
            <a:r>
              <a:rPr lang="sv-SE" dirty="0"/>
              <a:t> for å </a:t>
            </a:r>
            <a:r>
              <a:rPr lang="sv-SE" dirty="0" err="1"/>
              <a:t>endre</a:t>
            </a:r>
            <a:r>
              <a:rPr lang="sv-SE" dirty="0"/>
              <a:t> </a:t>
            </a:r>
            <a:r>
              <a:rPr lang="sv-SE" dirty="0" err="1"/>
              <a:t>teksten</a:t>
            </a:r>
            <a:endParaRPr lang="sv-SE" dirty="0"/>
          </a:p>
        </p:txBody>
      </p:sp>
      <p:sp>
        <p:nvSpPr>
          <p:cNvPr id="6" name="Platshållare för innehåll 5"/>
          <p:cNvSpPr>
            <a:spLocks noGrp="1"/>
          </p:cNvSpPr>
          <p:nvPr>
            <p:ph sz="quarter" idx="11" hasCustomPrompt="1"/>
          </p:nvPr>
        </p:nvSpPr>
        <p:spPr>
          <a:xfrm>
            <a:off x="810000" y="2492376"/>
            <a:ext cx="10746000" cy="3097213"/>
          </a:xfrm>
        </p:spPr>
        <p:txBody>
          <a:bodyPr/>
          <a:lstStyle>
            <a:lvl1pPr>
              <a:defRPr b="1"/>
            </a:lvl1pPr>
          </a:lstStyle>
          <a:p>
            <a:pPr lvl="0"/>
            <a:r>
              <a:rPr lang="sv-SE" dirty="0" err="1"/>
              <a:t>Klikk</a:t>
            </a:r>
            <a:r>
              <a:rPr lang="sv-SE" dirty="0"/>
              <a:t> </a:t>
            </a:r>
            <a:r>
              <a:rPr lang="sv-SE" dirty="0" err="1"/>
              <a:t>her</a:t>
            </a:r>
            <a:r>
              <a:rPr lang="sv-SE" dirty="0"/>
              <a:t> for å </a:t>
            </a:r>
            <a:r>
              <a:rPr lang="sv-SE" dirty="0" err="1"/>
              <a:t>endre</a:t>
            </a:r>
            <a:r>
              <a:rPr lang="sv-SE" dirty="0"/>
              <a:t> </a:t>
            </a:r>
            <a:r>
              <a:rPr lang="sv-SE" dirty="0" err="1"/>
              <a:t>teksten</a:t>
            </a:r>
            <a:endParaRPr lang="sv-SE" dirty="0"/>
          </a:p>
        </p:txBody>
      </p:sp>
    </p:spTree>
    <p:extLst>
      <p:ext uri="{BB962C8B-B14F-4D97-AF65-F5344CB8AC3E}">
        <p14:creationId xmlns:p14="http://schemas.microsoft.com/office/powerpoint/2010/main" val="64986080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Only">
  <p:cSld name="Innhold">
    <p:spTree>
      <p:nvGrpSpPr>
        <p:cNvPr id="1" name=""/>
        <p:cNvGrpSpPr/>
        <p:nvPr/>
      </p:nvGrpSpPr>
      <p:grpSpPr>
        <a:xfrm>
          <a:off x="0" y="0"/>
          <a:ext cx="0" cy="0"/>
          <a:chOff x="0" y="0"/>
          <a:chExt cx="0" cy="0"/>
        </a:xfrm>
      </p:grpSpPr>
      <p:sp>
        <p:nvSpPr>
          <p:cNvPr id="2" name="Plassholder for innhold 1"/>
          <p:cNvSpPr>
            <a:spLocks noGrp="1"/>
          </p:cNvSpPr>
          <p:nvPr>
            <p:ph/>
          </p:nvPr>
        </p:nvSpPr>
        <p:spPr>
          <a:xfrm>
            <a:off x="609600" y="274639"/>
            <a:ext cx="10972800" cy="5851525"/>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3" name="Rectangle 4"/>
          <p:cNvSpPr>
            <a:spLocks noGrp="1" noChangeArrowheads="1"/>
          </p:cNvSpPr>
          <p:nvPr>
            <p:ph type="dt" sz="half" idx="10"/>
          </p:nvPr>
        </p:nvSpPr>
        <p:spPr/>
        <p:txBody>
          <a:bodyPr/>
          <a:lstStyle>
            <a:lvl1pPr>
              <a:defRPr/>
            </a:lvl1pPr>
          </a:lstStyle>
          <a:p>
            <a:pPr>
              <a:defRPr/>
            </a:pPr>
            <a:endParaRPr lang="nb-NO" altLang="nb-NO">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nb-NO" altLang="nb-NO">
              <a:solidFill>
                <a:srgbClr val="000000"/>
              </a:solidFill>
            </a:endParaRPr>
          </a:p>
        </p:txBody>
      </p:sp>
      <p:sp>
        <p:nvSpPr>
          <p:cNvPr id="5" name="Rectangle 6"/>
          <p:cNvSpPr>
            <a:spLocks noGrp="1" noChangeArrowheads="1"/>
          </p:cNvSpPr>
          <p:nvPr>
            <p:ph type="sldNum" sz="quarter" idx="12"/>
          </p:nvPr>
        </p:nvSpPr>
        <p:spPr/>
        <p:txBody>
          <a:bodyPr/>
          <a:lstStyle>
            <a:lvl1pPr>
              <a:defRPr smtClean="0"/>
            </a:lvl1pPr>
          </a:lstStyle>
          <a:p>
            <a:pPr>
              <a:defRPr/>
            </a:pPr>
            <a:fld id="{BF784421-4D6C-49B6-BA7C-BE914E02807A}" type="slidenum">
              <a:rPr lang="nb-NO" altLang="nb-NO">
                <a:solidFill>
                  <a:srgbClr val="000000"/>
                </a:solidFill>
              </a:rPr>
              <a:pPr>
                <a:defRPr/>
              </a:pPr>
              <a:t>‹#›</a:t>
            </a:fld>
            <a:endParaRPr lang="nb-NO" altLang="nb-NO">
              <a:solidFill>
                <a:srgbClr val="000000"/>
              </a:solidFill>
            </a:endParaRPr>
          </a:p>
        </p:txBody>
      </p:sp>
    </p:spTree>
    <p:extLst>
      <p:ext uri="{BB962C8B-B14F-4D97-AF65-F5344CB8AC3E}">
        <p14:creationId xmlns:p14="http://schemas.microsoft.com/office/powerpoint/2010/main" val="413591512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914400" y="2130426"/>
            <a:ext cx="10363200" cy="1470025"/>
          </a:xfrm>
        </p:spPr>
        <p:txBody>
          <a:bodyPr/>
          <a:lstStyle/>
          <a:p>
            <a:r>
              <a:rPr lang="nb-NO" smtClean="0"/>
              <a:t>Klikk for å redigere tittelstil</a:t>
            </a:r>
            <a:endParaRPr lang="nb-NO"/>
          </a:p>
        </p:txBody>
      </p:sp>
      <p:sp>
        <p:nvSpPr>
          <p:cNvPr id="3" name="Undertittel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b-NO" smtClean="0"/>
              <a:t>Klikk for å redigere undertittelstil i malen</a:t>
            </a:r>
            <a:endParaRPr lang="nb-NO"/>
          </a:p>
        </p:txBody>
      </p:sp>
      <p:sp>
        <p:nvSpPr>
          <p:cNvPr id="4" name="Rectangle 4"/>
          <p:cNvSpPr>
            <a:spLocks noGrp="1" noChangeArrowheads="1"/>
          </p:cNvSpPr>
          <p:nvPr>
            <p:ph type="dt" sz="half" idx="10"/>
          </p:nvPr>
        </p:nvSpPr>
        <p:spPr>
          <a:ln/>
        </p:spPr>
        <p:txBody>
          <a:bodyPr/>
          <a:lstStyle>
            <a:lvl1pPr>
              <a:defRPr/>
            </a:lvl1pPr>
          </a:lstStyle>
          <a:p>
            <a:pPr>
              <a:defRPr/>
            </a:pPr>
            <a:fld id="{BF15368C-06A3-4A66-B4D9-628A77384E7B}" type="datetime1">
              <a:rPr lang="nb-NO">
                <a:solidFill>
                  <a:srgbClr val="000000"/>
                </a:solidFill>
              </a:rPr>
              <a:pPr>
                <a:defRPr/>
              </a:pPr>
              <a:t>08.06.2018</a:t>
            </a:fld>
            <a:endParaRPr lang="nb-NO"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nb-NO">
                <a:solidFill>
                  <a:srgbClr val="000000"/>
                </a:solidFill>
              </a:rPr>
              <a:t>Kompetanse - nyskaping  livsglede</a:t>
            </a:r>
          </a:p>
        </p:txBody>
      </p:sp>
      <p:sp>
        <p:nvSpPr>
          <p:cNvPr id="6" name="Rectangle 6"/>
          <p:cNvSpPr>
            <a:spLocks noGrp="1" noChangeArrowheads="1"/>
          </p:cNvSpPr>
          <p:nvPr>
            <p:ph type="sldNum" sz="quarter" idx="12"/>
          </p:nvPr>
        </p:nvSpPr>
        <p:spPr>
          <a:ln/>
        </p:spPr>
        <p:txBody>
          <a:bodyPr/>
          <a:lstStyle>
            <a:lvl1pPr>
              <a:defRPr/>
            </a:lvl1pPr>
          </a:lstStyle>
          <a:p>
            <a:pPr>
              <a:defRPr/>
            </a:pPr>
            <a:fld id="{35925A33-0CCF-4DDA-BFBF-2F639D22E7F4}" type="slidenum">
              <a:rPr lang="nb-NO" altLang="nb-NO">
                <a:solidFill>
                  <a:srgbClr val="000000"/>
                </a:solidFill>
              </a:rPr>
              <a:pPr>
                <a:defRPr/>
              </a:pPr>
              <a:t>‹#›</a:t>
            </a:fld>
            <a:endParaRPr lang="nb-NO" altLang="nb-NO">
              <a:solidFill>
                <a:srgbClr val="000000"/>
              </a:solidFill>
            </a:endParaRPr>
          </a:p>
        </p:txBody>
      </p:sp>
    </p:spTree>
    <p:extLst>
      <p:ext uri="{BB962C8B-B14F-4D97-AF65-F5344CB8AC3E}">
        <p14:creationId xmlns:p14="http://schemas.microsoft.com/office/powerpoint/2010/main" val="334623218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idx="1"/>
          </p:nvPr>
        </p:nvSpPr>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Rectangle 4"/>
          <p:cNvSpPr>
            <a:spLocks noGrp="1" noChangeArrowheads="1"/>
          </p:cNvSpPr>
          <p:nvPr>
            <p:ph type="dt" sz="half" idx="10"/>
          </p:nvPr>
        </p:nvSpPr>
        <p:spPr>
          <a:ln/>
        </p:spPr>
        <p:txBody>
          <a:bodyPr/>
          <a:lstStyle>
            <a:lvl1pPr>
              <a:defRPr/>
            </a:lvl1pPr>
          </a:lstStyle>
          <a:p>
            <a:pPr>
              <a:defRPr/>
            </a:pPr>
            <a:fld id="{2A084B4F-E169-4758-82C3-E73D9E48BC9B}" type="datetime1">
              <a:rPr lang="nb-NO">
                <a:solidFill>
                  <a:srgbClr val="000000"/>
                </a:solidFill>
              </a:rPr>
              <a:pPr>
                <a:defRPr/>
              </a:pPr>
              <a:t>08.06.2018</a:t>
            </a:fld>
            <a:endParaRPr lang="nb-NO"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nb-NO">
                <a:solidFill>
                  <a:srgbClr val="000000"/>
                </a:solidFill>
              </a:rPr>
              <a:t>Kompetanse - nyskaping  livsglede</a:t>
            </a:r>
          </a:p>
        </p:txBody>
      </p:sp>
      <p:sp>
        <p:nvSpPr>
          <p:cNvPr id="6" name="Rectangle 6"/>
          <p:cNvSpPr>
            <a:spLocks noGrp="1" noChangeArrowheads="1"/>
          </p:cNvSpPr>
          <p:nvPr>
            <p:ph type="sldNum" sz="quarter" idx="12"/>
          </p:nvPr>
        </p:nvSpPr>
        <p:spPr>
          <a:ln/>
        </p:spPr>
        <p:txBody>
          <a:bodyPr/>
          <a:lstStyle>
            <a:lvl1pPr>
              <a:defRPr/>
            </a:lvl1pPr>
          </a:lstStyle>
          <a:p>
            <a:pPr>
              <a:defRPr/>
            </a:pPr>
            <a:fld id="{0392FCB9-F70A-4565-883A-DF28D400E729}" type="slidenum">
              <a:rPr lang="nb-NO" altLang="nb-NO">
                <a:solidFill>
                  <a:srgbClr val="000000"/>
                </a:solidFill>
              </a:rPr>
              <a:pPr>
                <a:defRPr/>
              </a:pPr>
              <a:t>‹#›</a:t>
            </a:fld>
            <a:endParaRPr lang="nb-NO" altLang="nb-NO">
              <a:solidFill>
                <a:srgbClr val="000000"/>
              </a:solidFill>
            </a:endParaRPr>
          </a:p>
        </p:txBody>
      </p:sp>
    </p:spTree>
    <p:extLst>
      <p:ext uri="{BB962C8B-B14F-4D97-AF65-F5344CB8AC3E}">
        <p14:creationId xmlns:p14="http://schemas.microsoft.com/office/powerpoint/2010/main" val="380630018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963084" y="4406901"/>
            <a:ext cx="10363200" cy="1362075"/>
          </a:xfrm>
        </p:spPr>
        <p:txBody>
          <a:bodyPr anchor="t"/>
          <a:lstStyle>
            <a:lvl1pPr algn="l">
              <a:defRPr sz="4000" b="1" cap="all"/>
            </a:lvl1pPr>
          </a:lstStyle>
          <a:p>
            <a:r>
              <a:rPr lang="nb-NO" smtClean="0"/>
              <a:t>Klikk for å redigere tittelstil</a:t>
            </a:r>
            <a:endParaRPr lang="nb-NO"/>
          </a:p>
        </p:txBody>
      </p:sp>
      <p:sp>
        <p:nvSpPr>
          <p:cNvPr id="3" name="Plassholder for teks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b-NO" smtClean="0"/>
              <a:t>Klikk for å redigere tekststiler i malen</a:t>
            </a:r>
          </a:p>
        </p:txBody>
      </p:sp>
      <p:sp>
        <p:nvSpPr>
          <p:cNvPr id="4" name="Rectangle 4"/>
          <p:cNvSpPr>
            <a:spLocks noGrp="1" noChangeArrowheads="1"/>
          </p:cNvSpPr>
          <p:nvPr>
            <p:ph type="dt" sz="half" idx="10"/>
          </p:nvPr>
        </p:nvSpPr>
        <p:spPr>
          <a:ln/>
        </p:spPr>
        <p:txBody>
          <a:bodyPr/>
          <a:lstStyle>
            <a:lvl1pPr>
              <a:defRPr/>
            </a:lvl1pPr>
          </a:lstStyle>
          <a:p>
            <a:pPr>
              <a:defRPr/>
            </a:pPr>
            <a:fld id="{8F5FA3EC-B357-4D06-B589-E4F40DF6CF8E}" type="datetime1">
              <a:rPr lang="nb-NO">
                <a:solidFill>
                  <a:srgbClr val="000000"/>
                </a:solidFill>
              </a:rPr>
              <a:pPr>
                <a:defRPr/>
              </a:pPr>
              <a:t>08.06.2018</a:t>
            </a:fld>
            <a:endParaRPr lang="nb-NO"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nb-NO">
                <a:solidFill>
                  <a:srgbClr val="000000"/>
                </a:solidFill>
              </a:rPr>
              <a:t>Kompetanse - nyskaping  livsglede</a:t>
            </a:r>
          </a:p>
        </p:txBody>
      </p:sp>
      <p:sp>
        <p:nvSpPr>
          <p:cNvPr id="6" name="Rectangle 6"/>
          <p:cNvSpPr>
            <a:spLocks noGrp="1" noChangeArrowheads="1"/>
          </p:cNvSpPr>
          <p:nvPr>
            <p:ph type="sldNum" sz="quarter" idx="12"/>
          </p:nvPr>
        </p:nvSpPr>
        <p:spPr>
          <a:ln/>
        </p:spPr>
        <p:txBody>
          <a:bodyPr/>
          <a:lstStyle>
            <a:lvl1pPr>
              <a:defRPr/>
            </a:lvl1pPr>
          </a:lstStyle>
          <a:p>
            <a:pPr>
              <a:defRPr/>
            </a:pPr>
            <a:fld id="{436F06B7-E198-4952-BB48-4437845DD5EA}" type="slidenum">
              <a:rPr lang="nb-NO" altLang="nb-NO">
                <a:solidFill>
                  <a:srgbClr val="000000"/>
                </a:solidFill>
              </a:rPr>
              <a:pPr>
                <a:defRPr/>
              </a:pPr>
              <a:t>‹#›</a:t>
            </a:fld>
            <a:endParaRPr lang="nb-NO" altLang="nb-NO">
              <a:solidFill>
                <a:srgbClr val="000000"/>
              </a:solidFill>
            </a:endParaRPr>
          </a:p>
        </p:txBody>
      </p:sp>
    </p:spTree>
    <p:extLst>
      <p:ext uri="{BB962C8B-B14F-4D97-AF65-F5344CB8AC3E}">
        <p14:creationId xmlns:p14="http://schemas.microsoft.com/office/powerpoint/2010/main" val="192421273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innhold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Rectangle 4"/>
          <p:cNvSpPr>
            <a:spLocks noGrp="1" noChangeArrowheads="1"/>
          </p:cNvSpPr>
          <p:nvPr>
            <p:ph type="dt" sz="half" idx="10"/>
          </p:nvPr>
        </p:nvSpPr>
        <p:spPr>
          <a:ln/>
        </p:spPr>
        <p:txBody>
          <a:bodyPr/>
          <a:lstStyle>
            <a:lvl1pPr>
              <a:defRPr/>
            </a:lvl1pPr>
          </a:lstStyle>
          <a:p>
            <a:pPr>
              <a:defRPr/>
            </a:pPr>
            <a:fld id="{10A30F1D-D06B-447F-BF2C-B42C4B053DE9}" type="datetime1">
              <a:rPr lang="nb-NO">
                <a:solidFill>
                  <a:srgbClr val="000000"/>
                </a:solidFill>
              </a:rPr>
              <a:pPr>
                <a:defRPr/>
              </a:pPr>
              <a:t>08.06.2018</a:t>
            </a:fld>
            <a:endParaRPr lang="nb-NO"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nb-NO">
                <a:solidFill>
                  <a:srgbClr val="000000"/>
                </a:solidFill>
              </a:rPr>
              <a:t>Kompetanse - nyskaping  livsglede</a:t>
            </a:r>
          </a:p>
        </p:txBody>
      </p:sp>
      <p:sp>
        <p:nvSpPr>
          <p:cNvPr id="7" name="Rectangle 6"/>
          <p:cNvSpPr>
            <a:spLocks noGrp="1" noChangeArrowheads="1"/>
          </p:cNvSpPr>
          <p:nvPr>
            <p:ph type="sldNum" sz="quarter" idx="12"/>
          </p:nvPr>
        </p:nvSpPr>
        <p:spPr>
          <a:ln/>
        </p:spPr>
        <p:txBody>
          <a:bodyPr/>
          <a:lstStyle>
            <a:lvl1pPr>
              <a:defRPr/>
            </a:lvl1pPr>
          </a:lstStyle>
          <a:p>
            <a:pPr>
              <a:defRPr/>
            </a:pPr>
            <a:fld id="{51B8C516-2A27-49DF-994D-DE10527F2FC3}" type="slidenum">
              <a:rPr lang="nb-NO" altLang="nb-NO">
                <a:solidFill>
                  <a:srgbClr val="000000"/>
                </a:solidFill>
              </a:rPr>
              <a:pPr>
                <a:defRPr/>
              </a:pPr>
              <a:t>‹#›</a:t>
            </a:fld>
            <a:endParaRPr lang="nb-NO" altLang="nb-NO">
              <a:solidFill>
                <a:srgbClr val="000000"/>
              </a:solidFill>
            </a:endParaRPr>
          </a:p>
        </p:txBody>
      </p:sp>
    </p:spTree>
    <p:extLst>
      <p:ext uri="{BB962C8B-B14F-4D97-AF65-F5344CB8AC3E}">
        <p14:creationId xmlns:p14="http://schemas.microsoft.com/office/powerpoint/2010/main" val="54842264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smtClean="0"/>
              <a:t>Klikk for å redigere tittelstil</a:t>
            </a:r>
            <a:endParaRPr lang="nb-NO"/>
          </a:p>
        </p:txBody>
      </p:sp>
      <p:sp>
        <p:nvSpPr>
          <p:cNvPr id="3" name="Plassholder f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4" name="Plassholder for innhol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6" name="Plassholder for innhol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7" name="Rectangle 4"/>
          <p:cNvSpPr>
            <a:spLocks noGrp="1" noChangeArrowheads="1"/>
          </p:cNvSpPr>
          <p:nvPr>
            <p:ph type="dt" sz="half" idx="10"/>
          </p:nvPr>
        </p:nvSpPr>
        <p:spPr>
          <a:ln/>
        </p:spPr>
        <p:txBody>
          <a:bodyPr/>
          <a:lstStyle>
            <a:lvl1pPr>
              <a:defRPr/>
            </a:lvl1pPr>
          </a:lstStyle>
          <a:p>
            <a:pPr>
              <a:defRPr/>
            </a:pPr>
            <a:fld id="{BE6EE587-43F4-4D75-BB08-6A2A12480C58}" type="datetime1">
              <a:rPr lang="nb-NO">
                <a:solidFill>
                  <a:srgbClr val="000000"/>
                </a:solidFill>
              </a:rPr>
              <a:pPr>
                <a:defRPr/>
              </a:pPr>
              <a:t>08.06.2018</a:t>
            </a:fld>
            <a:endParaRPr lang="nb-NO"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nb-NO">
                <a:solidFill>
                  <a:srgbClr val="000000"/>
                </a:solidFill>
              </a:rPr>
              <a:t>Kompetanse - nyskaping  livsglede</a:t>
            </a:r>
          </a:p>
        </p:txBody>
      </p:sp>
      <p:sp>
        <p:nvSpPr>
          <p:cNvPr id="9" name="Rectangle 6"/>
          <p:cNvSpPr>
            <a:spLocks noGrp="1" noChangeArrowheads="1"/>
          </p:cNvSpPr>
          <p:nvPr>
            <p:ph type="sldNum" sz="quarter" idx="12"/>
          </p:nvPr>
        </p:nvSpPr>
        <p:spPr>
          <a:ln/>
        </p:spPr>
        <p:txBody>
          <a:bodyPr/>
          <a:lstStyle>
            <a:lvl1pPr>
              <a:defRPr/>
            </a:lvl1pPr>
          </a:lstStyle>
          <a:p>
            <a:pPr>
              <a:defRPr/>
            </a:pPr>
            <a:fld id="{A63FEEC5-E7C6-484C-8844-1F42D957C0B6}" type="slidenum">
              <a:rPr lang="nb-NO" altLang="nb-NO">
                <a:solidFill>
                  <a:srgbClr val="000000"/>
                </a:solidFill>
              </a:rPr>
              <a:pPr>
                <a:defRPr/>
              </a:pPr>
              <a:t>‹#›</a:t>
            </a:fld>
            <a:endParaRPr lang="nb-NO" altLang="nb-NO">
              <a:solidFill>
                <a:srgbClr val="000000"/>
              </a:solidFill>
            </a:endParaRPr>
          </a:p>
        </p:txBody>
      </p:sp>
    </p:spTree>
    <p:extLst>
      <p:ext uri="{BB962C8B-B14F-4D97-AF65-F5344CB8AC3E}">
        <p14:creationId xmlns:p14="http://schemas.microsoft.com/office/powerpoint/2010/main" val="119935317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Rectangle 4"/>
          <p:cNvSpPr>
            <a:spLocks noGrp="1" noChangeArrowheads="1"/>
          </p:cNvSpPr>
          <p:nvPr>
            <p:ph type="dt" sz="half" idx="10"/>
          </p:nvPr>
        </p:nvSpPr>
        <p:spPr>
          <a:ln/>
        </p:spPr>
        <p:txBody>
          <a:bodyPr/>
          <a:lstStyle>
            <a:lvl1pPr>
              <a:defRPr/>
            </a:lvl1pPr>
          </a:lstStyle>
          <a:p>
            <a:pPr>
              <a:defRPr/>
            </a:pPr>
            <a:fld id="{BFA1508B-0843-499A-B6E5-37FFB18C0BFD}" type="datetime1">
              <a:rPr lang="nb-NO">
                <a:solidFill>
                  <a:srgbClr val="000000"/>
                </a:solidFill>
              </a:rPr>
              <a:pPr>
                <a:defRPr/>
              </a:pPr>
              <a:t>08.06.2018</a:t>
            </a:fld>
            <a:endParaRPr lang="nb-NO"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nb-NO">
                <a:solidFill>
                  <a:srgbClr val="000000"/>
                </a:solidFill>
              </a:rPr>
              <a:t>Kompetanse - nyskaping  livsglede</a:t>
            </a:r>
          </a:p>
        </p:txBody>
      </p:sp>
      <p:sp>
        <p:nvSpPr>
          <p:cNvPr id="5" name="Rectangle 6"/>
          <p:cNvSpPr>
            <a:spLocks noGrp="1" noChangeArrowheads="1"/>
          </p:cNvSpPr>
          <p:nvPr>
            <p:ph type="sldNum" sz="quarter" idx="12"/>
          </p:nvPr>
        </p:nvSpPr>
        <p:spPr>
          <a:ln/>
        </p:spPr>
        <p:txBody>
          <a:bodyPr/>
          <a:lstStyle>
            <a:lvl1pPr>
              <a:defRPr/>
            </a:lvl1pPr>
          </a:lstStyle>
          <a:p>
            <a:pPr>
              <a:defRPr/>
            </a:pPr>
            <a:fld id="{87377410-4DE0-45E9-9E1C-53D9D5A23D09}" type="slidenum">
              <a:rPr lang="nb-NO" altLang="nb-NO">
                <a:solidFill>
                  <a:srgbClr val="000000"/>
                </a:solidFill>
              </a:rPr>
              <a:pPr>
                <a:defRPr/>
              </a:pPr>
              <a:t>‹#›</a:t>
            </a:fld>
            <a:endParaRPr lang="nb-NO" altLang="nb-NO">
              <a:solidFill>
                <a:srgbClr val="000000"/>
              </a:solidFill>
            </a:endParaRPr>
          </a:p>
        </p:txBody>
      </p:sp>
    </p:spTree>
    <p:extLst>
      <p:ext uri="{BB962C8B-B14F-4D97-AF65-F5344CB8AC3E}">
        <p14:creationId xmlns:p14="http://schemas.microsoft.com/office/powerpoint/2010/main" val="104387289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2C396786-0C2C-480D-B6C2-6D189466FB1E}" type="datetime1">
              <a:rPr lang="nb-NO">
                <a:solidFill>
                  <a:srgbClr val="000000"/>
                </a:solidFill>
              </a:rPr>
              <a:pPr>
                <a:defRPr/>
              </a:pPr>
              <a:t>08.06.2018</a:t>
            </a:fld>
            <a:endParaRPr lang="nb-NO"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nb-NO">
                <a:solidFill>
                  <a:srgbClr val="000000"/>
                </a:solidFill>
              </a:rPr>
              <a:t>Kompetanse - nyskaping  livsglede</a:t>
            </a:r>
          </a:p>
        </p:txBody>
      </p:sp>
      <p:sp>
        <p:nvSpPr>
          <p:cNvPr id="4" name="Rectangle 6"/>
          <p:cNvSpPr>
            <a:spLocks noGrp="1" noChangeArrowheads="1"/>
          </p:cNvSpPr>
          <p:nvPr>
            <p:ph type="sldNum" sz="quarter" idx="12"/>
          </p:nvPr>
        </p:nvSpPr>
        <p:spPr>
          <a:ln/>
        </p:spPr>
        <p:txBody>
          <a:bodyPr/>
          <a:lstStyle>
            <a:lvl1pPr>
              <a:defRPr/>
            </a:lvl1pPr>
          </a:lstStyle>
          <a:p>
            <a:pPr>
              <a:defRPr/>
            </a:pPr>
            <a:fld id="{73970DC5-8A89-4136-8AF5-301D31284D2C}" type="slidenum">
              <a:rPr lang="nb-NO" altLang="nb-NO">
                <a:solidFill>
                  <a:srgbClr val="000000"/>
                </a:solidFill>
              </a:rPr>
              <a:pPr>
                <a:defRPr/>
              </a:pPr>
              <a:t>‹#›</a:t>
            </a:fld>
            <a:endParaRPr lang="nb-NO" altLang="nb-NO">
              <a:solidFill>
                <a:srgbClr val="000000"/>
              </a:solidFill>
            </a:endParaRPr>
          </a:p>
        </p:txBody>
      </p:sp>
    </p:spTree>
    <p:extLst>
      <p:ext uri="{BB962C8B-B14F-4D97-AF65-F5344CB8AC3E}">
        <p14:creationId xmlns:p14="http://schemas.microsoft.com/office/powerpoint/2010/main" val="213615496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09601" y="273050"/>
            <a:ext cx="4011084" cy="1162050"/>
          </a:xfrm>
        </p:spPr>
        <p:txBody>
          <a:bodyPr anchor="b"/>
          <a:lstStyle>
            <a:lvl1pPr algn="l">
              <a:defRPr sz="2000" b="1"/>
            </a:lvl1pPr>
          </a:lstStyle>
          <a:p>
            <a:r>
              <a:rPr lang="nb-NO" smtClean="0"/>
              <a:t>Klikk for å redigere tittelstil</a:t>
            </a:r>
            <a:endParaRPr lang="nb-NO"/>
          </a:p>
        </p:txBody>
      </p:sp>
      <p:sp>
        <p:nvSpPr>
          <p:cNvPr id="3" name="Plassholder for innhol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Rectangle 4"/>
          <p:cNvSpPr>
            <a:spLocks noGrp="1" noChangeArrowheads="1"/>
          </p:cNvSpPr>
          <p:nvPr>
            <p:ph type="dt" sz="half" idx="10"/>
          </p:nvPr>
        </p:nvSpPr>
        <p:spPr>
          <a:ln/>
        </p:spPr>
        <p:txBody>
          <a:bodyPr/>
          <a:lstStyle>
            <a:lvl1pPr>
              <a:defRPr/>
            </a:lvl1pPr>
          </a:lstStyle>
          <a:p>
            <a:pPr>
              <a:defRPr/>
            </a:pPr>
            <a:fld id="{0874634B-D67B-4762-8454-9C049FA3E846}" type="datetime1">
              <a:rPr lang="nb-NO">
                <a:solidFill>
                  <a:srgbClr val="000000"/>
                </a:solidFill>
              </a:rPr>
              <a:pPr>
                <a:defRPr/>
              </a:pPr>
              <a:t>08.06.2018</a:t>
            </a:fld>
            <a:endParaRPr lang="nb-NO"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nb-NO">
                <a:solidFill>
                  <a:srgbClr val="000000"/>
                </a:solidFill>
              </a:rPr>
              <a:t>Kompetanse - nyskaping  livsglede</a:t>
            </a:r>
          </a:p>
        </p:txBody>
      </p:sp>
      <p:sp>
        <p:nvSpPr>
          <p:cNvPr id="7" name="Rectangle 6"/>
          <p:cNvSpPr>
            <a:spLocks noGrp="1" noChangeArrowheads="1"/>
          </p:cNvSpPr>
          <p:nvPr>
            <p:ph type="sldNum" sz="quarter" idx="12"/>
          </p:nvPr>
        </p:nvSpPr>
        <p:spPr>
          <a:ln/>
        </p:spPr>
        <p:txBody>
          <a:bodyPr/>
          <a:lstStyle>
            <a:lvl1pPr>
              <a:defRPr/>
            </a:lvl1pPr>
          </a:lstStyle>
          <a:p>
            <a:pPr>
              <a:defRPr/>
            </a:pPr>
            <a:fld id="{AAEB7B21-BE69-452B-A6FE-FBCCFFB1412C}" type="slidenum">
              <a:rPr lang="nb-NO" altLang="nb-NO">
                <a:solidFill>
                  <a:srgbClr val="000000"/>
                </a:solidFill>
              </a:rPr>
              <a:pPr>
                <a:defRPr/>
              </a:pPr>
              <a:t>‹#›</a:t>
            </a:fld>
            <a:endParaRPr lang="nb-NO" altLang="nb-NO">
              <a:solidFill>
                <a:srgbClr val="000000"/>
              </a:solidFill>
            </a:endParaRPr>
          </a:p>
        </p:txBody>
      </p:sp>
    </p:spTree>
    <p:extLst>
      <p:ext uri="{BB962C8B-B14F-4D97-AF65-F5344CB8AC3E}">
        <p14:creationId xmlns:p14="http://schemas.microsoft.com/office/powerpoint/2010/main" val="146997390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2389717" y="4800600"/>
            <a:ext cx="7315200" cy="566738"/>
          </a:xfrm>
        </p:spPr>
        <p:txBody>
          <a:bodyPr anchor="b"/>
          <a:lstStyle>
            <a:lvl1pPr algn="l">
              <a:defRPr sz="2000" b="1"/>
            </a:lvl1pPr>
          </a:lstStyle>
          <a:p>
            <a:r>
              <a:rPr lang="nb-NO" smtClean="0"/>
              <a:t>Klikk for å redigere tittelstil</a:t>
            </a:r>
            <a:endParaRPr lang="nb-NO"/>
          </a:p>
        </p:txBody>
      </p:sp>
      <p:sp>
        <p:nvSpPr>
          <p:cNvPr id="3" name="Plassholder for bild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b-NO" noProof="0" dirty="0" smtClean="0"/>
          </a:p>
        </p:txBody>
      </p:sp>
      <p:sp>
        <p:nvSpPr>
          <p:cNvPr id="4" name="Plassholder f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Rectangle 4"/>
          <p:cNvSpPr>
            <a:spLocks noGrp="1" noChangeArrowheads="1"/>
          </p:cNvSpPr>
          <p:nvPr>
            <p:ph type="dt" sz="half" idx="10"/>
          </p:nvPr>
        </p:nvSpPr>
        <p:spPr>
          <a:ln/>
        </p:spPr>
        <p:txBody>
          <a:bodyPr/>
          <a:lstStyle>
            <a:lvl1pPr>
              <a:defRPr/>
            </a:lvl1pPr>
          </a:lstStyle>
          <a:p>
            <a:pPr>
              <a:defRPr/>
            </a:pPr>
            <a:fld id="{BD85C913-6777-4F3F-B836-88223E2E8BCF}" type="datetime1">
              <a:rPr lang="nb-NO">
                <a:solidFill>
                  <a:srgbClr val="000000"/>
                </a:solidFill>
              </a:rPr>
              <a:pPr>
                <a:defRPr/>
              </a:pPr>
              <a:t>08.06.2018</a:t>
            </a:fld>
            <a:endParaRPr lang="nb-NO"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nb-NO">
                <a:solidFill>
                  <a:srgbClr val="000000"/>
                </a:solidFill>
              </a:rPr>
              <a:t>Kompetanse - nyskaping  livsglede</a:t>
            </a:r>
          </a:p>
        </p:txBody>
      </p:sp>
      <p:sp>
        <p:nvSpPr>
          <p:cNvPr id="7" name="Rectangle 6"/>
          <p:cNvSpPr>
            <a:spLocks noGrp="1" noChangeArrowheads="1"/>
          </p:cNvSpPr>
          <p:nvPr>
            <p:ph type="sldNum" sz="quarter" idx="12"/>
          </p:nvPr>
        </p:nvSpPr>
        <p:spPr>
          <a:ln/>
        </p:spPr>
        <p:txBody>
          <a:bodyPr/>
          <a:lstStyle>
            <a:lvl1pPr>
              <a:defRPr/>
            </a:lvl1pPr>
          </a:lstStyle>
          <a:p>
            <a:pPr>
              <a:defRPr/>
            </a:pPr>
            <a:fld id="{5498F5DB-E276-4ABD-85D3-E65276CBE24C}" type="slidenum">
              <a:rPr lang="nb-NO" altLang="nb-NO">
                <a:solidFill>
                  <a:srgbClr val="000000"/>
                </a:solidFill>
              </a:rPr>
              <a:pPr>
                <a:defRPr/>
              </a:pPr>
              <a:t>‹#›</a:t>
            </a:fld>
            <a:endParaRPr lang="nb-NO" altLang="nb-NO">
              <a:solidFill>
                <a:srgbClr val="000000"/>
              </a:solidFill>
            </a:endParaRPr>
          </a:p>
        </p:txBody>
      </p:sp>
    </p:spTree>
    <p:extLst>
      <p:ext uri="{BB962C8B-B14F-4D97-AF65-F5344CB8AC3E}">
        <p14:creationId xmlns:p14="http://schemas.microsoft.com/office/powerpoint/2010/main" val="32634858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theme" Target="../theme/theme1.xml"/><Relationship Id="rId7" Type="http://schemas.openxmlformats.org/officeDocument/2006/relationships/image" Target="../media/image4.emf"/><Relationship Id="rId12"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emf"/><Relationship Id="rId11" Type="http://schemas.openxmlformats.org/officeDocument/2006/relationships/image" Target="../media/image8.emf"/><Relationship Id="rId5" Type="http://schemas.openxmlformats.org/officeDocument/2006/relationships/image" Target="../media/image2.emf"/><Relationship Id="rId10" Type="http://schemas.openxmlformats.org/officeDocument/2006/relationships/image" Target="../media/image7.emf"/><Relationship Id="rId4" Type="http://schemas.openxmlformats.org/officeDocument/2006/relationships/image" Target="../media/image1.jpeg"/><Relationship Id="rId9" Type="http://schemas.openxmlformats.org/officeDocument/2006/relationships/image" Target="../media/image6.emf"/></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5" Type="http://schemas.openxmlformats.org/officeDocument/2006/relationships/theme" Target="../theme/theme10.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11.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3.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12.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13.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2.emf"/><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theme" Target="../theme/theme2.xml"/><Relationship Id="rId5" Type="http://schemas.openxmlformats.org/officeDocument/2006/relationships/slideLayout" Target="../slideLayouts/slideLayout7.xml"/><Relationship Id="rId4"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slideLayout" Target="../slideLayouts/slideLayout10.xml"/><Relationship Id="rId7" Type="http://schemas.openxmlformats.org/officeDocument/2006/relationships/theme" Target="../theme/theme3.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4.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5.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theme" Target="../theme/theme6.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theme" Target="../theme/theme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0" name="Picture 19" descr="Runner_bannerimage.jpg"/>
          <p:cNvPicPr>
            <a:picLocks noChangeAspect="1"/>
          </p:cNvPicPr>
          <p:nvPr userDrawn="1"/>
        </p:nvPicPr>
        <p:blipFill rotWithShape="1">
          <a:blip r:embed="rId4" cstate="print">
            <a:extLst>
              <a:ext uri="{28A0092B-C50C-407E-A947-70E740481C1C}">
                <a14:useLocalDpi xmlns:a14="http://schemas.microsoft.com/office/drawing/2010/main" val="0"/>
              </a:ext>
            </a:extLst>
          </a:blip>
          <a:srcRect l="311" t="5801" r="7239" b="465"/>
          <a:stretch/>
        </p:blipFill>
        <p:spPr>
          <a:xfrm>
            <a:off x="128580" y="113975"/>
            <a:ext cx="11934841" cy="6630050"/>
          </a:xfrm>
          <a:prstGeom prst="rect">
            <a:avLst/>
          </a:prstGeom>
        </p:spPr>
      </p:pic>
      <p:sp>
        <p:nvSpPr>
          <p:cNvPr id="4" name="Rectangle 3"/>
          <p:cNvSpPr/>
          <p:nvPr userDrawn="1"/>
        </p:nvSpPr>
        <p:spPr>
          <a:xfrm>
            <a:off x="47328" y="1340768"/>
            <a:ext cx="4248472" cy="4032448"/>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unicare.eps"/>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63352" y="260648"/>
            <a:ext cx="1944216" cy="377890"/>
          </a:xfrm>
          <a:prstGeom prst="rect">
            <a:avLst/>
          </a:prstGeom>
        </p:spPr>
      </p:pic>
      <p:sp>
        <p:nvSpPr>
          <p:cNvPr id="10" name="Platshållare för rubrik 1"/>
          <p:cNvSpPr>
            <a:spLocks noGrp="1"/>
          </p:cNvSpPr>
          <p:nvPr>
            <p:ph type="title"/>
          </p:nvPr>
        </p:nvSpPr>
        <p:spPr>
          <a:xfrm>
            <a:off x="263352" y="2564904"/>
            <a:ext cx="4464496" cy="1584176"/>
          </a:xfrm>
          <a:prstGeom prst="rect">
            <a:avLst/>
          </a:prstGeom>
        </p:spPr>
        <p:txBody>
          <a:bodyPr vert="horz" lIns="91440" tIns="45720" rIns="91440" bIns="45720" rtlCol="0" anchor="t">
            <a:normAutofit/>
          </a:bodyPr>
          <a:lstStyle/>
          <a:p>
            <a:r>
              <a:rPr lang="en-GB" noProof="0" dirty="0" err="1"/>
              <a:t>Overskrift</a:t>
            </a:r>
            <a:r>
              <a:rPr lang="en-GB" noProof="0" dirty="0"/>
              <a:t> </a:t>
            </a:r>
            <a:r>
              <a:rPr lang="en-GB" noProof="0" dirty="0" err="1"/>
              <a:t>kommer</a:t>
            </a:r>
            <a:r>
              <a:rPr lang="en-GB" noProof="0" dirty="0"/>
              <a:t> her</a:t>
            </a:r>
          </a:p>
        </p:txBody>
      </p:sp>
      <p:cxnSp>
        <p:nvCxnSpPr>
          <p:cNvPr id="9" name="Straight Connector 8"/>
          <p:cNvCxnSpPr/>
          <p:nvPr userDrawn="1"/>
        </p:nvCxnSpPr>
        <p:spPr>
          <a:xfrm>
            <a:off x="263352" y="2564904"/>
            <a:ext cx="3744416" cy="0"/>
          </a:xfrm>
          <a:prstGeom prst="line">
            <a:avLst/>
          </a:prstGeom>
          <a:ln>
            <a:solidFill>
              <a:srgbClr val="FF3429"/>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userDrawn="1"/>
        </p:nvCxnSpPr>
        <p:spPr>
          <a:xfrm>
            <a:off x="263352" y="4139788"/>
            <a:ext cx="3744416" cy="0"/>
          </a:xfrm>
          <a:prstGeom prst="line">
            <a:avLst/>
          </a:prstGeom>
          <a:ln>
            <a:solidFill>
              <a:srgbClr val="FF3429"/>
            </a:solidFill>
          </a:ln>
        </p:spPr>
        <p:style>
          <a:lnRef idx="2">
            <a:schemeClr val="accent1"/>
          </a:lnRef>
          <a:fillRef idx="0">
            <a:schemeClr val="accent1"/>
          </a:fillRef>
          <a:effectRef idx="1">
            <a:schemeClr val="accent1"/>
          </a:effectRef>
          <a:fontRef idx="minor">
            <a:schemeClr val="tx1"/>
          </a:fontRef>
        </p:style>
      </p:cxnSp>
      <p:pic>
        <p:nvPicPr>
          <p:cNvPr id="21" name="Picture 13"/>
          <p:cNvPicPr>
            <a:picLocks noChangeAspect="1"/>
          </p:cNvPicPr>
          <p:nvPr userDrawn="1"/>
        </p:nvPicPr>
        <p:blipFill>
          <a:blip r:embed="rId6"/>
          <a:stretch>
            <a:fillRect/>
          </a:stretch>
        </p:blipFill>
        <p:spPr>
          <a:xfrm>
            <a:off x="2910334" y="1760905"/>
            <a:ext cx="583896" cy="540873"/>
          </a:xfrm>
          <a:prstGeom prst="rect">
            <a:avLst/>
          </a:prstGeom>
        </p:spPr>
      </p:pic>
      <p:pic>
        <p:nvPicPr>
          <p:cNvPr id="22" name="Picture 14"/>
          <p:cNvPicPr>
            <a:picLocks noChangeAspect="1"/>
          </p:cNvPicPr>
          <p:nvPr userDrawn="1"/>
        </p:nvPicPr>
        <p:blipFill>
          <a:blip r:embed="rId7"/>
          <a:stretch>
            <a:fillRect/>
          </a:stretch>
        </p:blipFill>
        <p:spPr>
          <a:xfrm>
            <a:off x="191344" y="1693234"/>
            <a:ext cx="632885" cy="586251"/>
          </a:xfrm>
          <a:prstGeom prst="rect">
            <a:avLst/>
          </a:prstGeom>
        </p:spPr>
      </p:pic>
      <p:pic>
        <p:nvPicPr>
          <p:cNvPr id="23" name="Picture 15"/>
          <p:cNvPicPr>
            <a:picLocks noChangeAspect="1"/>
          </p:cNvPicPr>
          <p:nvPr userDrawn="1"/>
        </p:nvPicPr>
        <p:blipFill>
          <a:blip r:embed="rId8"/>
          <a:stretch>
            <a:fillRect/>
          </a:stretch>
        </p:blipFill>
        <p:spPr>
          <a:xfrm>
            <a:off x="767408" y="1772816"/>
            <a:ext cx="583896" cy="540872"/>
          </a:xfrm>
          <a:prstGeom prst="rect">
            <a:avLst/>
          </a:prstGeom>
        </p:spPr>
      </p:pic>
      <p:pic>
        <p:nvPicPr>
          <p:cNvPr id="24" name="Picture 16"/>
          <p:cNvPicPr>
            <a:picLocks noChangeAspect="1"/>
          </p:cNvPicPr>
          <p:nvPr userDrawn="1"/>
        </p:nvPicPr>
        <p:blipFill>
          <a:blip r:embed="rId9"/>
          <a:stretch>
            <a:fillRect/>
          </a:stretch>
        </p:blipFill>
        <p:spPr>
          <a:xfrm>
            <a:off x="1322776" y="1761564"/>
            <a:ext cx="596760" cy="552788"/>
          </a:xfrm>
          <a:prstGeom prst="rect">
            <a:avLst/>
          </a:prstGeom>
        </p:spPr>
      </p:pic>
      <p:pic>
        <p:nvPicPr>
          <p:cNvPr id="25" name="Picture 17"/>
          <p:cNvPicPr>
            <a:picLocks noChangeAspect="1"/>
          </p:cNvPicPr>
          <p:nvPr userDrawn="1"/>
        </p:nvPicPr>
        <p:blipFill>
          <a:blip r:embed="rId10"/>
          <a:stretch>
            <a:fillRect/>
          </a:stretch>
        </p:blipFill>
        <p:spPr>
          <a:xfrm>
            <a:off x="3359696" y="1700808"/>
            <a:ext cx="648774" cy="600970"/>
          </a:xfrm>
          <a:prstGeom prst="rect">
            <a:avLst/>
          </a:prstGeom>
        </p:spPr>
      </p:pic>
      <p:pic>
        <p:nvPicPr>
          <p:cNvPr id="26" name="Picture 18"/>
          <p:cNvPicPr>
            <a:picLocks noChangeAspect="1"/>
          </p:cNvPicPr>
          <p:nvPr userDrawn="1"/>
        </p:nvPicPr>
        <p:blipFill>
          <a:blip r:embed="rId11"/>
          <a:stretch>
            <a:fillRect/>
          </a:stretch>
        </p:blipFill>
        <p:spPr>
          <a:xfrm>
            <a:off x="2330888" y="1796092"/>
            <a:ext cx="596760" cy="552788"/>
          </a:xfrm>
          <a:prstGeom prst="rect">
            <a:avLst/>
          </a:prstGeom>
        </p:spPr>
      </p:pic>
      <p:pic>
        <p:nvPicPr>
          <p:cNvPr id="27" name="Bilde 26"/>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896813" y="1816901"/>
            <a:ext cx="521270" cy="398618"/>
          </a:xfrm>
          <a:prstGeom prst="rect">
            <a:avLst/>
          </a:prstGeom>
        </p:spPr>
      </p:pic>
    </p:spTree>
    <p:extLst>
      <p:ext uri="{BB962C8B-B14F-4D97-AF65-F5344CB8AC3E}">
        <p14:creationId xmlns:p14="http://schemas.microsoft.com/office/powerpoint/2010/main" val="1728923249"/>
      </p:ext>
    </p:extLst>
  </p:cSld>
  <p:clrMap bg1="lt1" tx1="dk1" bg2="lt2" tx2="dk2" accent1="accent1" accent2="accent2" accent3="accent3" accent4="accent4" accent5="accent5" accent6="accent6" hlink="hlink" folHlink="folHlink"/>
  <p:sldLayoutIdLst>
    <p:sldLayoutId id="2147484010" r:id="rId1"/>
    <p:sldLayoutId id="2147484011" r:id="rId2"/>
  </p:sldLayoutIdLst>
  <p:txStyles>
    <p:titleStyle>
      <a:lvl1pPr algn="l" defTabSz="914400" rtl="0" eaLnBrk="1" latinLnBrk="0" hangingPunct="1">
        <a:lnSpc>
          <a:spcPct val="90000"/>
        </a:lnSpc>
        <a:spcBef>
          <a:spcPct val="0"/>
        </a:spcBef>
        <a:buNone/>
        <a:defRPr sz="5000" b="0" kern="1200">
          <a:solidFill>
            <a:srgbClr val="FF3429"/>
          </a:solidFill>
          <a:latin typeface="Cambria"/>
          <a:ea typeface="+mj-ea"/>
          <a:cs typeface="Cambria"/>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nb-NO" altLang="nb-NO" smtClean="0"/>
              <a:t>Klikk for å redigere tittelstil</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nb-NO" altLang="nb-NO" smtClean="0"/>
              <a:t>Klikk for å redigere tekststiler i malen</a:t>
            </a:r>
          </a:p>
          <a:p>
            <a:pPr lvl="1"/>
            <a:r>
              <a:rPr lang="nb-NO" altLang="nb-NO" smtClean="0"/>
              <a:t>Andre nivå</a:t>
            </a:r>
          </a:p>
          <a:p>
            <a:pPr lvl="2"/>
            <a:r>
              <a:rPr lang="nb-NO" altLang="nb-NO" smtClean="0"/>
              <a:t>Tredje nivå</a:t>
            </a:r>
          </a:p>
          <a:p>
            <a:pPr lvl="3"/>
            <a:r>
              <a:rPr lang="nb-NO" altLang="nb-NO" smtClean="0"/>
              <a:t>Fjerde nivå</a:t>
            </a:r>
          </a:p>
          <a:p>
            <a:pPr lvl="4"/>
            <a:r>
              <a:rPr lang="nb-NO" altLang="nb-NO" smtClean="0"/>
              <a:t>Femte nivå</a:t>
            </a:r>
          </a:p>
        </p:txBody>
      </p:sp>
      <p:sp>
        <p:nvSpPr>
          <p:cNvPr id="17306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fld id="{E0D28E89-AB33-4D02-B77C-4BC9FA850301}" type="datetime1">
              <a:rPr lang="nb-NO">
                <a:solidFill>
                  <a:srgbClr val="000000"/>
                </a:solidFill>
              </a:rPr>
              <a:pPr>
                <a:defRPr/>
              </a:pPr>
              <a:t>08.06.2018</a:t>
            </a:fld>
            <a:endParaRPr lang="nb-NO" dirty="0">
              <a:solidFill>
                <a:srgbClr val="000000"/>
              </a:solidFill>
            </a:endParaRPr>
          </a:p>
        </p:txBody>
      </p:sp>
      <p:sp>
        <p:nvSpPr>
          <p:cNvPr id="17306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r>
              <a:rPr lang="nb-NO">
                <a:solidFill>
                  <a:srgbClr val="000000"/>
                </a:solidFill>
              </a:rPr>
              <a:t>Kompetanse - nyskaping  livsglede</a:t>
            </a:r>
          </a:p>
        </p:txBody>
      </p:sp>
      <p:sp>
        <p:nvSpPr>
          <p:cNvPr id="17306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318F50B4-F887-4625-97D6-E3C30E5A5792}" type="slidenum">
              <a:rPr lang="nb-NO" altLang="nb-NO">
                <a:solidFill>
                  <a:srgbClr val="000000"/>
                </a:solidFill>
                <a:latin typeface="Arial" panose="020B0604020202020204" pitchFamily="34" charset="0"/>
              </a:rPr>
              <a:pPr>
                <a:defRPr/>
              </a:pPr>
              <a:t>‹#›</a:t>
            </a:fld>
            <a:endParaRPr lang="nb-NO" altLang="nb-NO">
              <a:solidFill>
                <a:srgbClr val="000000"/>
              </a:solidFill>
              <a:latin typeface="Arial" panose="020B0604020202020204" pitchFamily="34" charset="0"/>
            </a:endParaRPr>
          </a:p>
        </p:txBody>
      </p:sp>
    </p:spTree>
    <p:extLst>
      <p:ext uri="{BB962C8B-B14F-4D97-AF65-F5344CB8AC3E}">
        <p14:creationId xmlns:p14="http://schemas.microsoft.com/office/powerpoint/2010/main" val="3401235605"/>
      </p:ext>
    </p:extLst>
  </p:cSld>
  <p:clrMap bg1="lt1" tx1="dk1" bg2="lt2" tx2="dk2" accent1="accent1" accent2="accent2" accent3="accent3" accent4="accent4" accent5="accent5" accent6="accent6" hlink="hlink" folHlink="folHlink"/>
  <p:sldLayoutIdLst>
    <p:sldLayoutId id="2147484099" r:id="rId1"/>
    <p:sldLayoutId id="2147484100" r:id="rId2"/>
    <p:sldLayoutId id="2147484101" r:id="rId3"/>
    <p:sldLayoutId id="2147484102" r:id="rId4"/>
    <p:sldLayoutId id="2147484103" r:id="rId5"/>
    <p:sldLayoutId id="2147484104" r:id="rId6"/>
    <p:sldLayoutId id="2147484105" r:id="rId7"/>
    <p:sldLayoutId id="2147484106" r:id="rId8"/>
    <p:sldLayoutId id="2147484107" r:id="rId9"/>
    <p:sldLayoutId id="2147484108" r:id="rId10"/>
    <p:sldLayoutId id="2147484109" r:id="rId11"/>
    <p:sldLayoutId id="2147484110" r:id="rId12"/>
    <p:sldLayoutId id="2147484111" r:id="rId13"/>
    <p:sldLayoutId id="2147484112" r:id="rId14"/>
  </p:sldLayoutIdLst>
  <p:hf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nb-NO"/>
              <a:t>Klikk for å redigere tittelstil</a:t>
            </a:r>
            <a:endParaRPr lang="en-US"/>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pPr defTabSz="457200" fontAlgn="auto">
              <a:spcBef>
                <a:spcPts val="0"/>
              </a:spcBef>
              <a:spcAft>
                <a:spcPts val="0"/>
              </a:spcAft>
            </a:pPr>
            <a:fld id="{888FC337-F156-4485-9AD8-699199ACF812}" type="datetime1">
              <a:rPr lang="en-US" smtClean="0">
                <a:latin typeface="Calibri" panose="020F0502020204030204"/>
              </a:rPr>
              <a:pPr defTabSz="457200" fontAlgn="auto">
                <a:spcBef>
                  <a:spcPts val="0"/>
                </a:spcBef>
                <a:spcAft>
                  <a:spcPts val="0"/>
                </a:spcAft>
              </a:pPr>
              <a:t>6/8/2018</a:t>
            </a:fld>
            <a:endParaRPr lang="en-US">
              <a:latin typeface="Calibri" panose="020F0502020204030204"/>
            </a:endParaRPr>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pPr defTabSz="457200" fontAlgn="auto">
              <a:spcBef>
                <a:spcPts val="0"/>
              </a:spcBef>
              <a:spcAft>
                <a:spcPts val="0"/>
              </a:spcAft>
            </a:pPr>
            <a:r>
              <a:rPr lang="en-US" dirty="0">
                <a:latin typeface="Calibri" panose="020F0502020204030204"/>
              </a:rPr>
              <a:t>Kompetanse – Nyskapning – Livsglede </a:t>
            </a: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pPr defTabSz="457200" fontAlgn="auto">
              <a:spcBef>
                <a:spcPts val="0"/>
              </a:spcBef>
              <a:spcAft>
                <a:spcPts val="0"/>
              </a:spcAft>
            </a:pPr>
            <a:fld id="{4FAB73BC-B049-4115-A692-8D63A059BFB8}" type="slidenum">
              <a:rPr lang="en-US" dirty="0">
                <a:latin typeface="Calibri" panose="020F0502020204030204"/>
              </a:rPr>
              <a:pPr defTabSz="457200" fontAlgn="auto">
                <a:spcBef>
                  <a:spcPts val="0"/>
                </a:spcBef>
                <a:spcAft>
                  <a:spcPts val="0"/>
                </a:spcAft>
              </a:pPr>
              <a:t>‹#›</a:t>
            </a:fld>
            <a:endParaRPr lang="en-US">
              <a:latin typeface="Calibri" panose="020F0502020204030204"/>
            </a:endParaRPr>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5358124"/>
      </p:ext>
    </p:extLst>
  </p:cSld>
  <p:clrMap bg1="lt1" tx1="dk1" bg2="lt2" tx2="dk2" accent1="accent1" accent2="accent2" accent3="accent3" accent4="accent4" accent5="accent5" accent6="accent6" hlink="hlink" folHlink="folHlink"/>
  <p:sldLayoutIdLst>
    <p:sldLayoutId id="2147484114" r:id="rId1"/>
    <p:sldLayoutId id="2147484115" r:id="rId2"/>
    <p:sldLayoutId id="2147484116" r:id="rId3"/>
    <p:sldLayoutId id="2147484117" r:id="rId4"/>
    <p:sldLayoutId id="2147484118" r:id="rId5"/>
    <p:sldLayoutId id="2147484119" r:id="rId6"/>
    <p:sldLayoutId id="2147484120" r:id="rId7"/>
    <p:sldLayoutId id="2147484121" r:id="rId8"/>
    <p:sldLayoutId id="2147484122" r:id="rId9"/>
    <p:sldLayoutId id="2147484123" r:id="rId10"/>
    <p:sldLayoutId id="2147484124" r:id="rId11"/>
  </p:sldLayoutIdLst>
  <p:hf sldNum="0" hd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nb-NO"/>
              <a:t>Klikk for å redigere tittelstil</a:t>
            </a:r>
            <a:endParaRPr lang="en-US"/>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pPr defTabSz="457200" fontAlgn="auto">
              <a:spcBef>
                <a:spcPts val="0"/>
              </a:spcBef>
              <a:spcAft>
                <a:spcPts val="0"/>
              </a:spcAft>
            </a:pPr>
            <a:fld id="{888FC337-F156-4485-9AD8-699199ACF812}" type="datetime1">
              <a:rPr lang="en-US" smtClean="0">
                <a:latin typeface="Calibri" panose="020F0502020204030204"/>
              </a:rPr>
              <a:pPr defTabSz="457200" fontAlgn="auto">
                <a:spcBef>
                  <a:spcPts val="0"/>
                </a:spcBef>
                <a:spcAft>
                  <a:spcPts val="0"/>
                </a:spcAft>
              </a:pPr>
              <a:t>6/8/2018</a:t>
            </a:fld>
            <a:endParaRPr lang="en-US">
              <a:latin typeface="Calibri" panose="020F0502020204030204"/>
            </a:endParaRPr>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pPr defTabSz="457200" fontAlgn="auto">
              <a:spcBef>
                <a:spcPts val="0"/>
              </a:spcBef>
              <a:spcAft>
                <a:spcPts val="0"/>
              </a:spcAft>
            </a:pPr>
            <a:r>
              <a:rPr lang="en-US" dirty="0">
                <a:latin typeface="Calibri" panose="020F0502020204030204"/>
              </a:rPr>
              <a:t>Kompetanse – Nyskapning – Livsglede </a:t>
            </a: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pPr defTabSz="457200" fontAlgn="auto">
              <a:spcBef>
                <a:spcPts val="0"/>
              </a:spcBef>
              <a:spcAft>
                <a:spcPts val="0"/>
              </a:spcAft>
            </a:pPr>
            <a:fld id="{4FAB73BC-B049-4115-A692-8D63A059BFB8}" type="slidenum">
              <a:rPr lang="en-US" dirty="0">
                <a:latin typeface="Calibri" panose="020F0502020204030204"/>
              </a:rPr>
              <a:pPr defTabSz="457200" fontAlgn="auto">
                <a:spcBef>
                  <a:spcPts val="0"/>
                </a:spcBef>
                <a:spcAft>
                  <a:spcPts val="0"/>
                </a:spcAft>
              </a:pPr>
              <a:t>‹#›</a:t>
            </a:fld>
            <a:endParaRPr lang="en-US">
              <a:latin typeface="Calibri" panose="020F0502020204030204"/>
            </a:endParaRPr>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3056920"/>
      </p:ext>
    </p:extLst>
  </p:cSld>
  <p:clrMap bg1="lt1" tx1="dk1" bg2="lt2" tx2="dk2" accent1="accent1" accent2="accent2" accent3="accent3" accent4="accent4" accent5="accent5" accent6="accent6" hlink="hlink" folHlink="folHlink"/>
  <p:sldLayoutIdLst>
    <p:sldLayoutId id="2147484126" r:id="rId1"/>
    <p:sldLayoutId id="2147484127" r:id="rId2"/>
    <p:sldLayoutId id="2147484128" r:id="rId3"/>
    <p:sldLayoutId id="2147484129" r:id="rId4"/>
    <p:sldLayoutId id="2147484130" r:id="rId5"/>
    <p:sldLayoutId id="2147484131" r:id="rId6"/>
    <p:sldLayoutId id="2147484132" r:id="rId7"/>
    <p:sldLayoutId id="2147484133" r:id="rId8"/>
    <p:sldLayoutId id="2147484134" r:id="rId9"/>
    <p:sldLayoutId id="2147484135" r:id="rId10"/>
    <p:sldLayoutId id="2147484136" r:id="rId11"/>
  </p:sldLayoutIdLst>
  <p:hf sldNum="0" hd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nb-NO" altLang="nb-NO" smtClean="0"/>
              <a:t>Klikk for å redigere tittelstil</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nb-NO" altLang="nb-NO" smtClean="0"/>
              <a:t>Klikk for å redigere tekststiler i malen</a:t>
            </a:r>
          </a:p>
          <a:p>
            <a:pPr lvl="1"/>
            <a:r>
              <a:rPr lang="nb-NO" altLang="nb-NO" smtClean="0"/>
              <a:t>Andre nivå</a:t>
            </a:r>
          </a:p>
          <a:p>
            <a:pPr lvl="2"/>
            <a:r>
              <a:rPr lang="nb-NO" altLang="nb-NO" smtClean="0"/>
              <a:t>Tredje nivå</a:t>
            </a:r>
          </a:p>
          <a:p>
            <a:pPr lvl="3"/>
            <a:r>
              <a:rPr lang="nb-NO" altLang="nb-NO" smtClean="0"/>
              <a:t>Fjerde nivå</a:t>
            </a:r>
          </a:p>
          <a:p>
            <a:pPr lvl="4"/>
            <a:r>
              <a:rPr lang="nb-NO" altLang="nb-NO" smtClean="0"/>
              <a:t>Femte nivå</a:t>
            </a:r>
          </a:p>
        </p:txBody>
      </p:sp>
      <p:sp>
        <p:nvSpPr>
          <p:cNvPr id="17306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r>
              <a:rPr lang="nb-NO">
                <a:solidFill>
                  <a:srgbClr val="000000"/>
                </a:solidFill>
              </a:rPr>
              <a:t>10.11.11</a:t>
            </a:r>
          </a:p>
        </p:txBody>
      </p:sp>
      <p:sp>
        <p:nvSpPr>
          <p:cNvPr id="17306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r>
              <a:rPr lang="nb-NO">
                <a:solidFill>
                  <a:srgbClr val="000000"/>
                </a:solidFill>
              </a:rPr>
              <a:t>Kompetanse - nyskaping  livsglede</a:t>
            </a:r>
          </a:p>
        </p:txBody>
      </p:sp>
      <p:sp>
        <p:nvSpPr>
          <p:cNvPr id="17306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8850BC1C-B8BC-4C3F-9B44-1980479F8695}" type="slidenum">
              <a:rPr lang="nb-NO" altLang="nb-NO">
                <a:solidFill>
                  <a:srgbClr val="000000"/>
                </a:solidFill>
                <a:latin typeface="Arial" panose="020B0604020202020204" pitchFamily="34" charset="0"/>
              </a:rPr>
              <a:pPr>
                <a:defRPr/>
              </a:pPr>
              <a:t>‹#›</a:t>
            </a:fld>
            <a:endParaRPr lang="nb-NO" altLang="nb-NO">
              <a:solidFill>
                <a:srgbClr val="000000"/>
              </a:solidFill>
              <a:latin typeface="Arial" panose="020B0604020202020204" pitchFamily="34" charset="0"/>
            </a:endParaRPr>
          </a:p>
        </p:txBody>
      </p:sp>
    </p:spTree>
    <p:extLst>
      <p:ext uri="{BB962C8B-B14F-4D97-AF65-F5344CB8AC3E}">
        <p14:creationId xmlns:p14="http://schemas.microsoft.com/office/powerpoint/2010/main" val="2472951061"/>
      </p:ext>
    </p:extLst>
  </p:cSld>
  <p:clrMap bg1="lt1" tx1="dk1" bg2="lt2" tx2="dk2" accent1="accent1" accent2="accent2" accent3="accent3" accent4="accent4" accent5="accent5" accent6="accent6" hlink="hlink" folHlink="folHlink"/>
  <p:sldLayoutIdLst>
    <p:sldLayoutId id="2147484138" r:id="rId1"/>
    <p:sldLayoutId id="2147484139" r:id="rId2"/>
    <p:sldLayoutId id="2147484140" r:id="rId3"/>
    <p:sldLayoutId id="2147484141" r:id="rId4"/>
    <p:sldLayoutId id="2147484142" r:id="rId5"/>
    <p:sldLayoutId id="2147484143" r:id="rId6"/>
    <p:sldLayoutId id="2147484144" r:id="rId7"/>
    <p:sldLayoutId id="2147484145" r:id="rId8"/>
    <p:sldLayoutId id="2147484146" r:id="rId9"/>
    <p:sldLayoutId id="2147484147" r:id="rId10"/>
    <p:sldLayoutId id="2147484148" r:id="rId11"/>
  </p:sldLayoutIdLst>
  <p:hf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756000" y="1008000"/>
            <a:ext cx="10799260" cy="720000"/>
          </a:xfrm>
          <a:prstGeom prst="rect">
            <a:avLst/>
          </a:prstGeom>
        </p:spPr>
        <p:txBody>
          <a:bodyPr vert="horz" lIns="91440" tIns="45720" rIns="91440" bIns="45720" rtlCol="0" anchor="ctr">
            <a:normAutofit/>
          </a:bodyPr>
          <a:lstStyle/>
          <a:p>
            <a:r>
              <a:rPr lang="en-GB" noProof="0" dirty="0"/>
              <a:t>Heading</a:t>
            </a:r>
          </a:p>
        </p:txBody>
      </p:sp>
      <p:pic>
        <p:nvPicPr>
          <p:cNvPr id="8" name="Picture 7" descr="unicare.eps"/>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63352" y="260648"/>
            <a:ext cx="1944216" cy="377890"/>
          </a:xfrm>
          <a:prstGeom prst="rect">
            <a:avLst/>
          </a:prstGeom>
        </p:spPr>
      </p:pic>
      <p:sp>
        <p:nvSpPr>
          <p:cNvPr id="10" name="Platshållare för text 2"/>
          <p:cNvSpPr>
            <a:spLocks noGrp="1"/>
          </p:cNvSpPr>
          <p:nvPr>
            <p:ph type="body" idx="1"/>
          </p:nvPr>
        </p:nvSpPr>
        <p:spPr>
          <a:xfrm>
            <a:off x="810000" y="1988840"/>
            <a:ext cx="10746000" cy="3744000"/>
          </a:xfrm>
          <a:prstGeom prst="rect">
            <a:avLst/>
          </a:prstGeom>
        </p:spPr>
        <p:txBody>
          <a:bodyPr vert="horz" lIns="91440" tIns="45720" rIns="91440" bIns="45720" rtlCol="0">
            <a:normAutofit/>
          </a:bodyPr>
          <a:lstStyle/>
          <a:p>
            <a:pPr lvl="0"/>
            <a:r>
              <a:rPr lang="en-GB" noProof="0" dirty="0" err="1"/>
              <a:t>Klikk</a:t>
            </a:r>
            <a:r>
              <a:rPr lang="en-GB" noProof="0" dirty="0"/>
              <a:t> her for </a:t>
            </a:r>
            <a:r>
              <a:rPr lang="en-GB" noProof="0" dirty="0" err="1"/>
              <a:t>å</a:t>
            </a:r>
            <a:r>
              <a:rPr lang="en-GB" noProof="0" dirty="0"/>
              <a:t> </a:t>
            </a:r>
            <a:r>
              <a:rPr lang="en-GB" noProof="0" dirty="0" err="1"/>
              <a:t>endre</a:t>
            </a:r>
            <a:r>
              <a:rPr lang="en-GB" noProof="0" dirty="0"/>
              <a:t> </a:t>
            </a:r>
            <a:r>
              <a:rPr lang="en-GB" noProof="0" dirty="0" err="1"/>
              <a:t>teksten</a:t>
            </a:r>
            <a:endParaRPr lang="en-GB" noProof="0" dirty="0"/>
          </a:p>
          <a:p>
            <a:pPr lvl="1"/>
            <a:r>
              <a:rPr lang="en-GB" noProof="0" dirty="0" err="1"/>
              <a:t>Nivå</a:t>
            </a:r>
            <a:r>
              <a:rPr lang="en-GB" noProof="0" dirty="0"/>
              <a:t> to</a:t>
            </a:r>
          </a:p>
          <a:p>
            <a:pPr lvl="2"/>
            <a:r>
              <a:rPr lang="en-GB" noProof="0" dirty="0" err="1"/>
              <a:t>Nivå</a:t>
            </a:r>
            <a:r>
              <a:rPr lang="en-GB" noProof="0" dirty="0"/>
              <a:t> </a:t>
            </a:r>
            <a:r>
              <a:rPr lang="en-GB" noProof="0" dirty="0" err="1"/>
              <a:t>tre</a:t>
            </a:r>
            <a:endParaRPr lang="en-GB" noProof="0" dirty="0"/>
          </a:p>
          <a:p>
            <a:pPr lvl="3"/>
            <a:r>
              <a:rPr lang="en-GB" noProof="0" dirty="0" err="1"/>
              <a:t>Nivå</a:t>
            </a:r>
            <a:r>
              <a:rPr lang="en-GB" noProof="0" dirty="0"/>
              <a:t> fire</a:t>
            </a:r>
          </a:p>
          <a:p>
            <a:pPr lvl="4"/>
            <a:r>
              <a:rPr lang="en-GB" noProof="0" dirty="0" err="1"/>
              <a:t>Nivå</a:t>
            </a:r>
            <a:r>
              <a:rPr lang="en-GB" noProof="0" dirty="0"/>
              <a:t> fem</a:t>
            </a:r>
          </a:p>
        </p:txBody>
      </p:sp>
    </p:spTree>
    <p:extLst>
      <p:ext uri="{BB962C8B-B14F-4D97-AF65-F5344CB8AC3E}">
        <p14:creationId xmlns:p14="http://schemas.microsoft.com/office/powerpoint/2010/main" val="2451961560"/>
      </p:ext>
    </p:extLst>
  </p:cSld>
  <p:clrMap bg1="lt1" tx1="dk1" bg2="lt2" tx2="dk2" accent1="accent1" accent2="accent2" accent3="accent3" accent4="accent4" accent5="accent5" accent6="accent6" hlink="hlink" folHlink="folHlink"/>
  <p:sldLayoutIdLst>
    <p:sldLayoutId id="2147483977" r:id="rId1"/>
    <p:sldLayoutId id="2147483893" r:id="rId2"/>
    <p:sldLayoutId id="2147483978" r:id="rId3"/>
    <p:sldLayoutId id="2147483983" r:id="rId4"/>
    <p:sldLayoutId id="2147483984" r:id="rId5"/>
  </p:sldLayoutIdLst>
  <p:txStyles>
    <p:titleStyle>
      <a:lvl1pPr algn="l" defTabSz="914400" rtl="0" eaLnBrk="1" latinLnBrk="0" hangingPunct="1">
        <a:spcBef>
          <a:spcPct val="0"/>
        </a:spcBef>
        <a:buNone/>
        <a:defRPr sz="2800" b="0" kern="1200" baseline="0">
          <a:solidFill>
            <a:srgbClr val="FF3429"/>
          </a:solidFill>
          <a:latin typeface="Cambria"/>
          <a:ea typeface="+mj-ea"/>
          <a:cs typeface="Cambria"/>
        </a:defRPr>
      </a:lvl1pPr>
    </p:titleStyle>
    <p:bodyStyle>
      <a:lvl1pPr marL="342900" indent="-342900" algn="l" defTabSz="914400" rtl="0" eaLnBrk="1" latinLnBrk="0" hangingPunct="1">
        <a:spcBef>
          <a:spcPct val="20000"/>
        </a:spcBef>
        <a:buClr>
          <a:srgbClr val="FF3429"/>
        </a:buClr>
        <a:buSzPct val="130000"/>
        <a:buFont typeface="Arial" pitchFamily="34" charset="0"/>
        <a:buChar char="•"/>
        <a:defRPr sz="1600" b="0" kern="1200" baseline="0">
          <a:solidFill>
            <a:schemeClr val="bg2">
              <a:lumMod val="10000"/>
            </a:schemeClr>
          </a:solidFill>
          <a:latin typeface="Calibri"/>
          <a:ea typeface="+mn-ea"/>
          <a:cs typeface="Calibri"/>
        </a:defRPr>
      </a:lvl1pPr>
      <a:lvl2pPr marL="742950" indent="-285750" algn="l" defTabSz="914400" rtl="0" eaLnBrk="1" latinLnBrk="0" hangingPunct="1">
        <a:spcBef>
          <a:spcPct val="20000"/>
        </a:spcBef>
        <a:buClr>
          <a:srgbClr val="FF3429"/>
        </a:buClr>
        <a:buFont typeface="Arial" pitchFamily="34" charset="0"/>
        <a:buChar char="–"/>
        <a:defRPr sz="1600" kern="1200" baseline="0">
          <a:solidFill>
            <a:schemeClr val="bg2">
              <a:lumMod val="10000"/>
            </a:schemeClr>
          </a:solidFill>
          <a:latin typeface="Calibri"/>
          <a:ea typeface="+mn-ea"/>
          <a:cs typeface="Calibri"/>
        </a:defRPr>
      </a:lvl2pPr>
      <a:lvl3pPr marL="1143000" indent="-228600" algn="l" defTabSz="914400" rtl="0" eaLnBrk="1" latinLnBrk="0" hangingPunct="1">
        <a:spcBef>
          <a:spcPct val="20000"/>
        </a:spcBef>
        <a:buClr>
          <a:srgbClr val="FF3429"/>
        </a:buClr>
        <a:buFont typeface="Arial" pitchFamily="34" charset="0"/>
        <a:buChar char="•"/>
        <a:defRPr sz="1600" kern="1200" baseline="0">
          <a:solidFill>
            <a:schemeClr val="bg2">
              <a:lumMod val="10000"/>
            </a:schemeClr>
          </a:solidFill>
          <a:latin typeface="Calibri"/>
          <a:ea typeface="+mn-ea"/>
          <a:cs typeface="Calibri"/>
        </a:defRPr>
      </a:lvl3pPr>
      <a:lvl4pPr marL="1600200" indent="-228600" algn="l" defTabSz="914400" rtl="0" eaLnBrk="1" latinLnBrk="0" hangingPunct="1">
        <a:spcBef>
          <a:spcPct val="20000"/>
        </a:spcBef>
        <a:buClr>
          <a:srgbClr val="FF3429"/>
        </a:buClr>
        <a:buFont typeface="Arial" pitchFamily="34" charset="0"/>
        <a:buChar char="–"/>
        <a:defRPr sz="1600" kern="1200" baseline="0">
          <a:solidFill>
            <a:schemeClr val="bg2">
              <a:lumMod val="10000"/>
            </a:schemeClr>
          </a:solidFill>
          <a:latin typeface="Calibri"/>
          <a:ea typeface="+mn-ea"/>
          <a:cs typeface="Calibri"/>
        </a:defRPr>
      </a:lvl4pPr>
      <a:lvl5pPr marL="2057400" indent="-228600" algn="l" defTabSz="914400" rtl="0" eaLnBrk="1" latinLnBrk="0" hangingPunct="1">
        <a:spcBef>
          <a:spcPct val="20000"/>
        </a:spcBef>
        <a:buClr>
          <a:srgbClr val="FF3429"/>
        </a:buClr>
        <a:buFont typeface="Arial" pitchFamily="34" charset="0"/>
        <a:buChar char="•"/>
        <a:defRPr sz="1600" kern="1200" baseline="0">
          <a:solidFill>
            <a:schemeClr val="bg2">
              <a:lumMod val="10000"/>
            </a:schemeClr>
          </a:solidFill>
          <a:latin typeface="Calibri"/>
          <a:ea typeface="+mn-ea"/>
          <a:cs typeface="Calibri"/>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119336" y="116632"/>
            <a:ext cx="11953328" cy="6624736"/>
          </a:xfrm>
          <a:prstGeom prst="rect">
            <a:avLst/>
          </a:prstGeom>
          <a:solidFill>
            <a:schemeClr val="bg1">
              <a:lumMod val="85000"/>
            </a:schemeClr>
          </a:solidFill>
          <a:ln>
            <a:solidFill>
              <a:schemeClr val="bg1">
                <a:lumMod val="85000"/>
              </a:schemeClr>
            </a:solidFill>
          </a:ln>
        </p:spPr>
        <p:txBody>
          <a:bodyPr wrap="square" rtlCol="0" anchor="ctr">
            <a:spAutoFit/>
          </a:bodyPr>
          <a:lstStyle/>
          <a:p>
            <a:pPr algn="ctr"/>
            <a:endParaRPr lang="en-US" sz="1600" dirty="0">
              <a:solidFill>
                <a:schemeClr val="tx1"/>
              </a:solidFill>
            </a:endParaRPr>
          </a:p>
        </p:txBody>
      </p:sp>
      <p:sp>
        <p:nvSpPr>
          <p:cNvPr id="2" name="Platshållare för rubrik 1"/>
          <p:cNvSpPr>
            <a:spLocks noGrp="1"/>
          </p:cNvSpPr>
          <p:nvPr>
            <p:ph type="title"/>
          </p:nvPr>
        </p:nvSpPr>
        <p:spPr>
          <a:xfrm>
            <a:off x="756000" y="1008000"/>
            <a:ext cx="10800000" cy="720000"/>
          </a:xfrm>
          <a:prstGeom prst="rect">
            <a:avLst/>
          </a:prstGeom>
        </p:spPr>
        <p:txBody>
          <a:bodyPr vert="horz" lIns="91440" tIns="45720" rIns="91440" bIns="45720" rtlCol="0" anchor="ctr">
            <a:normAutofit/>
          </a:bodyPr>
          <a:lstStyle/>
          <a:p>
            <a:r>
              <a:rPr lang="en-GB" noProof="0" dirty="0"/>
              <a:t>Heading</a:t>
            </a:r>
          </a:p>
        </p:txBody>
      </p:sp>
      <p:sp>
        <p:nvSpPr>
          <p:cNvPr id="3" name="Platshållare för text 2"/>
          <p:cNvSpPr>
            <a:spLocks noGrp="1"/>
          </p:cNvSpPr>
          <p:nvPr>
            <p:ph type="body" idx="1"/>
          </p:nvPr>
        </p:nvSpPr>
        <p:spPr>
          <a:xfrm>
            <a:off x="810000" y="1988840"/>
            <a:ext cx="10746000" cy="3744000"/>
          </a:xfrm>
          <a:prstGeom prst="rect">
            <a:avLst/>
          </a:prstGeom>
        </p:spPr>
        <p:txBody>
          <a:bodyPr vert="horz" lIns="91440" tIns="45720" rIns="91440" bIns="45720" rtlCol="0">
            <a:normAutofit/>
          </a:bodyPr>
          <a:lstStyle/>
          <a:p>
            <a:pPr lvl="0"/>
            <a:r>
              <a:rPr lang="en-GB" noProof="0" dirty="0" err="1"/>
              <a:t>Klikk</a:t>
            </a:r>
            <a:r>
              <a:rPr lang="en-GB" noProof="0" dirty="0"/>
              <a:t> her for </a:t>
            </a:r>
            <a:r>
              <a:rPr lang="en-GB" noProof="0" dirty="0" err="1"/>
              <a:t>å</a:t>
            </a:r>
            <a:r>
              <a:rPr lang="en-GB" noProof="0" dirty="0"/>
              <a:t> </a:t>
            </a:r>
            <a:r>
              <a:rPr lang="en-GB" noProof="0" dirty="0" err="1"/>
              <a:t>endre</a:t>
            </a:r>
            <a:r>
              <a:rPr lang="en-GB" noProof="0" dirty="0"/>
              <a:t> </a:t>
            </a:r>
            <a:r>
              <a:rPr lang="en-GB" noProof="0" dirty="0" err="1"/>
              <a:t>teksten</a:t>
            </a:r>
            <a:endParaRPr lang="en-GB" noProof="0" dirty="0"/>
          </a:p>
          <a:p>
            <a:pPr lvl="1"/>
            <a:r>
              <a:rPr lang="en-GB" noProof="0" dirty="0" err="1"/>
              <a:t>Nivå</a:t>
            </a:r>
            <a:r>
              <a:rPr lang="en-GB" noProof="0" dirty="0"/>
              <a:t> to</a:t>
            </a:r>
          </a:p>
          <a:p>
            <a:pPr lvl="2"/>
            <a:r>
              <a:rPr lang="en-GB" noProof="0" dirty="0" err="1"/>
              <a:t>Nivå</a:t>
            </a:r>
            <a:r>
              <a:rPr lang="en-GB" noProof="0" dirty="0"/>
              <a:t> </a:t>
            </a:r>
            <a:r>
              <a:rPr lang="en-GB" noProof="0" dirty="0" err="1"/>
              <a:t>tre</a:t>
            </a:r>
            <a:endParaRPr lang="en-GB" noProof="0" dirty="0"/>
          </a:p>
          <a:p>
            <a:pPr lvl="3"/>
            <a:r>
              <a:rPr lang="en-GB" noProof="0" dirty="0" err="1"/>
              <a:t>Nivå</a:t>
            </a:r>
            <a:r>
              <a:rPr lang="en-GB" noProof="0" dirty="0"/>
              <a:t> fire</a:t>
            </a:r>
          </a:p>
          <a:p>
            <a:pPr lvl="4"/>
            <a:r>
              <a:rPr lang="en-GB" noProof="0" dirty="0" err="1"/>
              <a:t>Nivå</a:t>
            </a:r>
            <a:r>
              <a:rPr lang="en-GB" noProof="0" dirty="0"/>
              <a:t> fem</a:t>
            </a:r>
          </a:p>
        </p:txBody>
      </p:sp>
      <p:pic>
        <p:nvPicPr>
          <p:cNvPr id="9" name="Picture 8" descr="unicare.eps"/>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63352" y="260648"/>
            <a:ext cx="1944216" cy="377890"/>
          </a:xfrm>
          <a:prstGeom prst="rect">
            <a:avLst/>
          </a:prstGeom>
        </p:spPr>
      </p:pic>
    </p:spTree>
    <p:extLst>
      <p:ext uri="{BB962C8B-B14F-4D97-AF65-F5344CB8AC3E}">
        <p14:creationId xmlns:p14="http://schemas.microsoft.com/office/powerpoint/2010/main" val="3520070084"/>
      </p:ext>
    </p:extLst>
  </p:cSld>
  <p:clrMap bg1="lt1" tx1="dk1" bg2="lt2" tx2="dk2" accent1="accent1" accent2="accent2" accent3="accent3" accent4="accent4" accent5="accent5" accent6="accent6" hlink="hlink" folHlink="folHlink"/>
  <p:sldLayoutIdLst>
    <p:sldLayoutId id="2147483975" r:id="rId1"/>
    <p:sldLayoutId id="2147483980" r:id="rId2"/>
    <p:sldLayoutId id="2147483981" r:id="rId3"/>
    <p:sldLayoutId id="2147483986" r:id="rId4"/>
    <p:sldLayoutId id="2147484012" r:id="rId5"/>
    <p:sldLayoutId id="2147484013" r:id="rId6"/>
  </p:sldLayoutIdLst>
  <p:txStyles>
    <p:titleStyle>
      <a:lvl1pPr algn="l" defTabSz="914400" rtl="0" eaLnBrk="1" latinLnBrk="0" hangingPunct="1">
        <a:spcBef>
          <a:spcPct val="0"/>
        </a:spcBef>
        <a:buNone/>
        <a:defRPr sz="2800" b="0" kern="1200" baseline="0">
          <a:solidFill>
            <a:srgbClr val="FF3429"/>
          </a:solidFill>
          <a:latin typeface="Cambria"/>
          <a:ea typeface="+mj-ea"/>
          <a:cs typeface="Cambria"/>
        </a:defRPr>
      </a:lvl1pPr>
    </p:titleStyle>
    <p:bodyStyle>
      <a:lvl1pPr marL="342900" indent="-342900" algn="l" defTabSz="914400" rtl="0" eaLnBrk="1" latinLnBrk="0" hangingPunct="1">
        <a:spcBef>
          <a:spcPct val="20000"/>
        </a:spcBef>
        <a:buClr>
          <a:srgbClr val="FF3429"/>
        </a:buClr>
        <a:buSzPct val="130000"/>
        <a:buFont typeface="Arial" pitchFamily="34" charset="0"/>
        <a:buChar char="•"/>
        <a:defRPr sz="1400" b="0" kern="1200" baseline="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Clr>
          <a:srgbClr val="FF3429"/>
        </a:buClr>
        <a:buFont typeface="Arial" pitchFamily="34" charset="0"/>
        <a:buChar char="–"/>
        <a:defRPr sz="1400" kern="1200" baseline="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Clr>
          <a:srgbClr val="FF3429"/>
        </a:buClr>
        <a:buFont typeface="Arial" pitchFamily="34" charset="0"/>
        <a:buChar char="•"/>
        <a:defRPr sz="1400" kern="1200" baseline="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Clr>
          <a:srgbClr val="FF3429"/>
        </a:buClr>
        <a:buFont typeface="Arial" pitchFamily="34" charset="0"/>
        <a:buChar char="–"/>
        <a:defRPr sz="1400" kern="1200" baseline="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Clr>
          <a:srgbClr val="FF3429"/>
        </a:buClr>
        <a:buFont typeface="Arial" pitchFamily="34" charset="0"/>
        <a:buChar char="•"/>
        <a:defRPr sz="1400" kern="1200" baseline="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nb-NO" altLang="nb-NO" smtClean="0"/>
              <a:t>Klikk for å redigere tittelstil</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nb-NO" altLang="nb-NO" smtClean="0"/>
              <a:t>Klikk for å redigere tekststiler i malen</a:t>
            </a:r>
          </a:p>
          <a:p>
            <a:pPr lvl="1"/>
            <a:r>
              <a:rPr lang="nb-NO" altLang="nb-NO" smtClean="0"/>
              <a:t>Andre nivå</a:t>
            </a:r>
          </a:p>
          <a:p>
            <a:pPr lvl="2"/>
            <a:r>
              <a:rPr lang="nb-NO" altLang="nb-NO" smtClean="0"/>
              <a:t>Tredje nivå</a:t>
            </a:r>
          </a:p>
          <a:p>
            <a:pPr lvl="3"/>
            <a:r>
              <a:rPr lang="nb-NO" altLang="nb-NO" smtClean="0"/>
              <a:t>Fjerde nivå</a:t>
            </a:r>
          </a:p>
          <a:p>
            <a:pPr lvl="4"/>
            <a:r>
              <a:rPr lang="nb-NO" altLang="nb-NO" smtClean="0"/>
              <a:t>Femte nivå</a:t>
            </a:r>
          </a:p>
        </p:txBody>
      </p:sp>
      <p:sp>
        <p:nvSpPr>
          <p:cNvPr id="17306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fld id="{E0D28E89-AB33-4D02-B77C-4BC9FA850301}" type="datetime1">
              <a:rPr lang="nb-NO">
                <a:solidFill>
                  <a:srgbClr val="000000"/>
                </a:solidFill>
              </a:rPr>
              <a:pPr>
                <a:defRPr/>
              </a:pPr>
              <a:t>08.06.2018</a:t>
            </a:fld>
            <a:endParaRPr lang="nb-NO" dirty="0">
              <a:solidFill>
                <a:srgbClr val="000000"/>
              </a:solidFill>
            </a:endParaRPr>
          </a:p>
        </p:txBody>
      </p:sp>
      <p:sp>
        <p:nvSpPr>
          <p:cNvPr id="17306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r>
              <a:rPr lang="nb-NO">
                <a:solidFill>
                  <a:srgbClr val="000000"/>
                </a:solidFill>
              </a:rPr>
              <a:t>Kompetanse - nyskaping  livsglede</a:t>
            </a:r>
          </a:p>
        </p:txBody>
      </p:sp>
      <p:sp>
        <p:nvSpPr>
          <p:cNvPr id="17306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318F50B4-F887-4625-97D6-E3C30E5A5792}" type="slidenum">
              <a:rPr lang="nb-NO" altLang="nb-NO">
                <a:solidFill>
                  <a:srgbClr val="000000"/>
                </a:solidFill>
                <a:latin typeface="Arial" panose="020B0604020202020204" pitchFamily="34" charset="0"/>
              </a:rPr>
              <a:pPr>
                <a:defRPr/>
              </a:pPr>
              <a:t>‹#›</a:t>
            </a:fld>
            <a:endParaRPr lang="nb-NO" altLang="nb-NO">
              <a:solidFill>
                <a:srgbClr val="000000"/>
              </a:solidFill>
              <a:latin typeface="Arial" panose="020B0604020202020204" pitchFamily="34" charset="0"/>
            </a:endParaRPr>
          </a:p>
        </p:txBody>
      </p:sp>
    </p:spTree>
    <p:extLst>
      <p:ext uri="{BB962C8B-B14F-4D97-AF65-F5344CB8AC3E}">
        <p14:creationId xmlns:p14="http://schemas.microsoft.com/office/powerpoint/2010/main" val="2237480493"/>
      </p:ext>
    </p:extLst>
  </p:cSld>
  <p:clrMap bg1="lt1" tx1="dk1" bg2="lt2" tx2="dk2" accent1="accent1" accent2="accent2" accent3="accent3" accent4="accent4" accent5="accent5" accent6="accent6" hlink="hlink" folHlink="folHlink"/>
  <p:sldLayoutIdLst>
    <p:sldLayoutId id="2147484015" r:id="rId1"/>
    <p:sldLayoutId id="2147484016" r:id="rId2"/>
    <p:sldLayoutId id="2147484017" r:id="rId3"/>
    <p:sldLayoutId id="2147484018" r:id="rId4"/>
    <p:sldLayoutId id="2147484019" r:id="rId5"/>
    <p:sldLayoutId id="2147484020" r:id="rId6"/>
    <p:sldLayoutId id="2147484021" r:id="rId7"/>
    <p:sldLayoutId id="2147484022" r:id="rId8"/>
    <p:sldLayoutId id="2147484023" r:id="rId9"/>
    <p:sldLayoutId id="2147484024" r:id="rId10"/>
    <p:sldLayoutId id="2147484025" r:id="rId11"/>
    <p:sldLayoutId id="2147484026" r:id="rId12"/>
    <p:sldLayoutId id="2147484027" r:id="rId13"/>
    <p:sldLayoutId id="2147484028" r:id="rId14"/>
  </p:sldLayoutIdLst>
  <p:hf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nb-NO"/>
              <a:t>Klikk for å redigere tittelstil</a:t>
            </a:r>
            <a:endParaRPr lang="en-US"/>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pPr defTabSz="457200" fontAlgn="auto">
              <a:spcBef>
                <a:spcPts val="0"/>
              </a:spcBef>
              <a:spcAft>
                <a:spcPts val="0"/>
              </a:spcAft>
            </a:pPr>
            <a:fld id="{888FC337-F156-4485-9AD8-699199ACF812}" type="datetime1">
              <a:rPr lang="en-US" smtClean="0">
                <a:latin typeface="Calibri" panose="020F0502020204030204"/>
              </a:rPr>
              <a:pPr defTabSz="457200" fontAlgn="auto">
                <a:spcBef>
                  <a:spcPts val="0"/>
                </a:spcBef>
                <a:spcAft>
                  <a:spcPts val="0"/>
                </a:spcAft>
              </a:pPr>
              <a:t>6/8/2018</a:t>
            </a:fld>
            <a:endParaRPr lang="en-US">
              <a:latin typeface="Calibri" panose="020F0502020204030204"/>
            </a:endParaRPr>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pPr defTabSz="457200" fontAlgn="auto">
              <a:spcBef>
                <a:spcPts val="0"/>
              </a:spcBef>
              <a:spcAft>
                <a:spcPts val="0"/>
              </a:spcAft>
            </a:pPr>
            <a:r>
              <a:rPr lang="en-US" dirty="0">
                <a:latin typeface="Calibri" panose="020F0502020204030204"/>
              </a:rPr>
              <a:t>Kompetanse – Nyskapning – Livsglede </a:t>
            </a: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pPr defTabSz="457200" fontAlgn="auto">
              <a:spcBef>
                <a:spcPts val="0"/>
              </a:spcBef>
              <a:spcAft>
                <a:spcPts val="0"/>
              </a:spcAft>
            </a:pPr>
            <a:fld id="{4FAB73BC-B049-4115-A692-8D63A059BFB8}" type="slidenum">
              <a:rPr lang="en-US" dirty="0">
                <a:latin typeface="Calibri" panose="020F0502020204030204"/>
              </a:rPr>
              <a:pPr defTabSz="457200" fontAlgn="auto">
                <a:spcBef>
                  <a:spcPts val="0"/>
                </a:spcBef>
                <a:spcAft>
                  <a:spcPts val="0"/>
                </a:spcAft>
              </a:pPr>
              <a:t>‹#›</a:t>
            </a:fld>
            <a:endParaRPr lang="en-US">
              <a:latin typeface="Calibri" panose="020F0502020204030204"/>
            </a:endParaRPr>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2837277"/>
      </p:ext>
    </p:extLst>
  </p:cSld>
  <p:clrMap bg1="lt1" tx1="dk1" bg2="lt2" tx2="dk2" accent1="accent1" accent2="accent2" accent3="accent3" accent4="accent4" accent5="accent5" accent6="accent6" hlink="hlink" folHlink="folHlink"/>
  <p:sldLayoutIdLst>
    <p:sldLayoutId id="2147484030" r:id="rId1"/>
    <p:sldLayoutId id="2147484031" r:id="rId2"/>
    <p:sldLayoutId id="2147484032" r:id="rId3"/>
    <p:sldLayoutId id="2147484033" r:id="rId4"/>
    <p:sldLayoutId id="2147484034" r:id="rId5"/>
    <p:sldLayoutId id="2147484035" r:id="rId6"/>
    <p:sldLayoutId id="2147484036" r:id="rId7"/>
    <p:sldLayoutId id="2147484037" r:id="rId8"/>
    <p:sldLayoutId id="2147484038" r:id="rId9"/>
    <p:sldLayoutId id="2147484039" r:id="rId10"/>
    <p:sldLayoutId id="2147484040" r:id="rId11"/>
  </p:sldLayoutIdLst>
  <p:hf sldNum="0" hd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nb-NO" altLang="nb-NO" smtClean="0"/>
              <a:t>Klikk for å redigere tittelstil</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nb-NO" altLang="nb-NO" smtClean="0"/>
              <a:t>Klikk for å redigere tekststiler i malen</a:t>
            </a:r>
          </a:p>
          <a:p>
            <a:pPr lvl="1"/>
            <a:r>
              <a:rPr lang="nb-NO" altLang="nb-NO" smtClean="0"/>
              <a:t>Andre nivå</a:t>
            </a:r>
          </a:p>
          <a:p>
            <a:pPr lvl="2"/>
            <a:r>
              <a:rPr lang="nb-NO" altLang="nb-NO" smtClean="0"/>
              <a:t>Tredje nivå</a:t>
            </a:r>
          </a:p>
          <a:p>
            <a:pPr lvl="3"/>
            <a:r>
              <a:rPr lang="nb-NO" altLang="nb-NO" smtClean="0"/>
              <a:t>Fjerde nivå</a:t>
            </a:r>
          </a:p>
          <a:p>
            <a:pPr lvl="4"/>
            <a:r>
              <a:rPr lang="nb-NO" altLang="nb-NO" smtClean="0"/>
              <a:t>Femte nivå</a:t>
            </a:r>
          </a:p>
        </p:txBody>
      </p:sp>
      <p:sp>
        <p:nvSpPr>
          <p:cNvPr id="17306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fld id="{E0D28E89-AB33-4D02-B77C-4BC9FA850301}" type="datetime1">
              <a:rPr lang="nb-NO">
                <a:solidFill>
                  <a:srgbClr val="000000"/>
                </a:solidFill>
              </a:rPr>
              <a:pPr>
                <a:defRPr/>
              </a:pPr>
              <a:t>08.06.2018</a:t>
            </a:fld>
            <a:endParaRPr lang="nb-NO" dirty="0">
              <a:solidFill>
                <a:srgbClr val="000000"/>
              </a:solidFill>
            </a:endParaRPr>
          </a:p>
        </p:txBody>
      </p:sp>
      <p:sp>
        <p:nvSpPr>
          <p:cNvPr id="17306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r>
              <a:rPr lang="nb-NO">
                <a:solidFill>
                  <a:srgbClr val="000000"/>
                </a:solidFill>
              </a:rPr>
              <a:t>Kompetanse - nyskaping  livsglede</a:t>
            </a:r>
          </a:p>
        </p:txBody>
      </p:sp>
      <p:sp>
        <p:nvSpPr>
          <p:cNvPr id="17306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318F50B4-F887-4625-97D6-E3C30E5A5792}" type="slidenum">
              <a:rPr lang="nb-NO" altLang="nb-NO">
                <a:solidFill>
                  <a:srgbClr val="000000"/>
                </a:solidFill>
                <a:latin typeface="Arial" panose="020B0604020202020204" pitchFamily="34" charset="0"/>
              </a:rPr>
              <a:pPr>
                <a:defRPr/>
              </a:pPr>
              <a:t>‹#›</a:t>
            </a:fld>
            <a:endParaRPr lang="nb-NO" altLang="nb-NO">
              <a:solidFill>
                <a:srgbClr val="000000"/>
              </a:solidFill>
              <a:latin typeface="Arial" panose="020B0604020202020204" pitchFamily="34" charset="0"/>
            </a:endParaRPr>
          </a:p>
        </p:txBody>
      </p:sp>
    </p:spTree>
    <p:extLst>
      <p:ext uri="{BB962C8B-B14F-4D97-AF65-F5344CB8AC3E}">
        <p14:creationId xmlns:p14="http://schemas.microsoft.com/office/powerpoint/2010/main" val="2415152881"/>
      </p:ext>
    </p:extLst>
  </p:cSld>
  <p:clrMap bg1="lt1" tx1="dk1" bg2="lt2" tx2="dk2" accent1="accent1" accent2="accent2" accent3="accent3" accent4="accent4" accent5="accent5" accent6="accent6" hlink="hlink" folHlink="folHlink"/>
  <p:sldLayoutIdLst>
    <p:sldLayoutId id="2147484042" r:id="rId1"/>
    <p:sldLayoutId id="2147484043" r:id="rId2"/>
    <p:sldLayoutId id="2147484044" r:id="rId3"/>
    <p:sldLayoutId id="2147484045" r:id="rId4"/>
    <p:sldLayoutId id="2147484046" r:id="rId5"/>
    <p:sldLayoutId id="2147484047" r:id="rId6"/>
    <p:sldLayoutId id="2147484048" r:id="rId7"/>
    <p:sldLayoutId id="2147484049" r:id="rId8"/>
    <p:sldLayoutId id="2147484050" r:id="rId9"/>
    <p:sldLayoutId id="2147484051" r:id="rId10"/>
    <p:sldLayoutId id="2147484052" r:id="rId11"/>
    <p:sldLayoutId id="2147484053" r:id="rId12"/>
    <p:sldLayoutId id="2147484054" r:id="rId13"/>
    <p:sldLayoutId id="2147484055" r:id="rId14"/>
  </p:sldLayoutIdLst>
  <p:hf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nb-NO" altLang="nb-NO" smtClean="0"/>
              <a:t>Klikk for å redigere tittelstil</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nb-NO" altLang="nb-NO" smtClean="0"/>
              <a:t>Klikk for å redigere tekststiler i malen</a:t>
            </a:r>
          </a:p>
          <a:p>
            <a:pPr lvl="1"/>
            <a:r>
              <a:rPr lang="nb-NO" altLang="nb-NO" smtClean="0"/>
              <a:t>Andre nivå</a:t>
            </a:r>
          </a:p>
          <a:p>
            <a:pPr lvl="2"/>
            <a:r>
              <a:rPr lang="nb-NO" altLang="nb-NO" smtClean="0"/>
              <a:t>Tredje nivå</a:t>
            </a:r>
          </a:p>
          <a:p>
            <a:pPr lvl="3"/>
            <a:r>
              <a:rPr lang="nb-NO" altLang="nb-NO" smtClean="0"/>
              <a:t>Fjerde nivå</a:t>
            </a:r>
          </a:p>
          <a:p>
            <a:pPr lvl="4"/>
            <a:r>
              <a:rPr lang="nb-NO" altLang="nb-NO" smtClean="0"/>
              <a:t>Femte nivå</a:t>
            </a:r>
          </a:p>
        </p:txBody>
      </p:sp>
      <p:sp>
        <p:nvSpPr>
          <p:cNvPr id="17306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fld id="{E0D28E89-AB33-4D02-B77C-4BC9FA850301}" type="datetime1">
              <a:rPr lang="nb-NO">
                <a:solidFill>
                  <a:srgbClr val="000000"/>
                </a:solidFill>
              </a:rPr>
              <a:pPr>
                <a:defRPr/>
              </a:pPr>
              <a:t>08.06.2018</a:t>
            </a:fld>
            <a:endParaRPr lang="nb-NO" dirty="0">
              <a:solidFill>
                <a:srgbClr val="000000"/>
              </a:solidFill>
            </a:endParaRPr>
          </a:p>
        </p:txBody>
      </p:sp>
      <p:sp>
        <p:nvSpPr>
          <p:cNvPr id="17306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r>
              <a:rPr lang="nb-NO">
                <a:solidFill>
                  <a:srgbClr val="000000"/>
                </a:solidFill>
              </a:rPr>
              <a:t>Kompetanse - nyskaping  livsglede</a:t>
            </a:r>
          </a:p>
        </p:txBody>
      </p:sp>
      <p:sp>
        <p:nvSpPr>
          <p:cNvPr id="17306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318F50B4-F887-4625-97D6-E3C30E5A5792}" type="slidenum">
              <a:rPr lang="nb-NO" altLang="nb-NO">
                <a:solidFill>
                  <a:srgbClr val="000000"/>
                </a:solidFill>
                <a:latin typeface="Arial" panose="020B0604020202020204" pitchFamily="34" charset="0"/>
              </a:rPr>
              <a:pPr>
                <a:defRPr/>
              </a:pPr>
              <a:t>‹#›</a:t>
            </a:fld>
            <a:endParaRPr lang="nb-NO" altLang="nb-NO">
              <a:solidFill>
                <a:srgbClr val="000000"/>
              </a:solidFill>
              <a:latin typeface="Arial" panose="020B0604020202020204" pitchFamily="34" charset="0"/>
            </a:endParaRPr>
          </a:p>
        </p:txBody>
      </p:sp>
    </p:spTree>
    <p:extLst>
      <p:ext uri="{BB962C8B-B14F-4D97-AF65-F5344CB8AC3E}">
        <p14:creationId xmlns:p14="http://schemas.microsoft.com/office/powerpoint/2010/main" val="37628733"/>
      </p:ext>
    </p:extLst>
  </p:cSld>
  <p:clrMap bg1="lt1" tx1="dk1" bg2="lt2" tx2="dk2" accent1="accent1" accent2="accent2" accent3="accent3" accent4="accent4" accent5="accent5" accent6="accent6" hlink="hlink" folHlink="folHlink"/>
  <p:sldLayoutIdLst>
    <p:sldLayoutId id="2147484057" r:id="rId1"/>
    <p:sldLayoutId id="2147484058" r:id="rId2"/>
    <p:sldLayoutId id="2147484059" r:id="rId3"/>
    <p:sldLayoutId id="2147484060" r:id="rId4"/>
    <p:sldLayoutId id="2147484061" r:id="rId5"/>
    <p:sldLayoutId id="2147484062" r:id="rId6"/>
    <p:sldLayoutId id="2147484063" r:id="rId7"/>
    <p:sldLayoutId id="2147484064" r:id="rId8"/>
    <p:sldLayoutId id="2147484065" r:id="rId9"/>
    <p:sldLayoutId id="2147484066" r:id="rId10"/>
    <p:sldLayoutId id="2147484067" r:id="rId11"/>
    <p:sldLayoutId id="2147484068" r:id="rId12"/>
    <p:sldLayoutId id="2147484069" r:id="rId13"/>
    <p:sldLayoutId id="2147484070" r:id="rId14"/>
  </p:sldLayoutIdLst>
  <p:hf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nb-NO" altLang="nb-NO" smtClean="0"/>
              <a:t>Klikk for å redigere tittelstil</a:t>
            </a:r>
          </a:p>
        </p:txBody>
      </p:sp>
      <p:sp>
        <p:nvSpPr>
          <p:cNvPr id="3075"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nb-NO" altLang="nb-NO" smtClean="0"/>
              <a:t>Klikk for å redigere tekststiler i malen</a:t>
            </a:r>
          </a:p>
          <a:p>
            <a:pPr lvl="1"/>
            <a:r>
              <a:rPr lang="nb-NO" altLang="nb-NO" smtClean="0"/>
              <a:t>Andre nivå</a:t>
            </a:r>
          </a:p>
          <a:p>
            <a:pPr lvl="2"/>
            <a:r>
              <a:rPr lang="nb-NO" altLang="nb-NO" smtClean="0"/>
              <a:t>Tredje nivå</a:t>
            </a:r>
          </a:p>
          <a:p>
            <a:pPr lvl="3"/>
            <a:r>
              <a:rPr lang="nb-NO" altLang="nb-NO" smtClean="0"/>
              <a:t>Fjerde nivå</a:t>
            </a:r>
          </a:p>
          <a:p>
            <a:pPr lvl="4"/>
            <a:r>
              <a:rPr lang="nb-NO" altLang="nb-NO" smtClean="0"/>
              <a:t>Femte nivå</a:t>
            </a:r>
          </a:p>
        </p:txBody>
      </p:sp>
      <p:sp>
        <p:nvSpPr>
          <p:cNvPr id="17306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defRPr>
            </a:lvl1pPr>
          </a:lstStyle>
          <a:p>
            <a:pPr>
              <a:defRPr/>
            </a:pPr>
            <a:fld id="{3B0C4467-2270-4C6F-B283-12C4962A8FD4}" type="datetime1">
              <a:rPr lang="nb-NO"/>
              <a:pPr>
                <a:defRPr/>
              </a:pPr>
              <a:t>08.06.2018</a:t>
            </a:fld>
            <a:endParaRPr lang="nb-NO" dirty="0"/>
          </a:p>
        </p:txBody>
      </p:sp>
      <p:sp>
        <p:nvSpPr>
          <p:cNvPr id="17306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defRPr>
            </a:lvl1pPr>
          </a:lstStyle>
          <a:p>
            <a:pPr>
              <a:defRPr/>
            </a:pPr>
            <a:r>
              <a:rPr lang="nb-NO"/>
              <a:t>Kompetanse - nyskaping  livsglede</a:t>
            </a:r>
          </a:p>
        </p:txBody>
      </p:sp>
      <p:sp>
        <p:nvSpPr>
          <p:cNvPr id="17306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solidFill>
                  <a:srgbClr val="000000"/>
                </a:solidFill>
              </a:defRPr>
            </a:lvl1pPr>
          </a:lstStyle>
          <a:p>
            <a:pPr>
              <a:defRPr/>
            </a:pPr>
            <a:fld id="{830E4722-14E2-4780-AE66-E52D150F328D}" type="slidenum">
              <a:rPr lang="nb-NO" altLang="nb-NO">
                <a:latin typeface="Arial" panose="020B0604020202020204" pitchFamily="34" charset="0"/>
              </a:rPr>
              <a:pPr>
                <a:defRPr/>
              </a:pPr>
              <a:t>‹#›</a:t>
            </a:fld>
            <a:endParaRPr lang="nb-NO" altLang="nb-NO">
              <a:latin typeface="Arial" panose="020B0604020202020204" pitchFamily="34" charset="0"/>
            </a:endParaRPr>
          </a:p>
        </p:txBody>
      </p:sp>
    </p:spTree>
    <p:extLst>
      <p:ext uri="{BB962C8B-B14F-4D97-AF65-F5344CB8AC3E}">
        <p14:creationId xmlns:p14="http://schemas.microsoft.com/office/powerpoint/2010/main" val="182701417"/>
      </p:ext>
    </p:extLst>
  </p:cSld>
  <p:clrMap bg1="lt1" tx1="dk1" bg2="lt2" tx2="dk2" accent1="accent1" accent2="accent2" accent3="accent3" accent4="accent4" accent5="accent5" accent6="accent6" hlink="hlink" folHlink="folHlink"/>
  <p:sldLayoutIdLst>
    <p:sldLayoutId id="2147484072" r:id="rId1"/>
    <p:sldLayoutId id="2147484073" r:id="rId2"/>
    <p:sldLayoutId id="2147484074" r:id="rId3"/>
    <p:sldLayoutId id="2147484075" r:id="rId4"/>
    <p:sldLayoutId id="2147484076" r:id="rId5"/>
    <p:sldLayoutId id="2147484077" r:id="rId6"/>
    <p:sldLayoutId id="2147484078" r:id="rId7"/>
    <p:sldLayoutId id="2147484079" r:id="rId8"/>
    <p:sldLayoutId id="2147484080" r:id="rId9"/>
    <p:sldLayoutId id="2147484081" r:id="rId10"/>
    <p:sldLayoutId id="2147484082" r:id="rId11"/>
  </p:sldLayoutIdLst>
  <p:hf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nb-NO" altLang="nb-NO" smtClean="0"/>
              <a:t>Klikk for å redigere tittelstil</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nb-NO" altLang="nb-NO" smtClean="0"/>
              <a:t>Klikk for å redigere tekststiler i malen</a:t>
            </a:r>
          </a:p>
          <a:p>
            <a:pPr lvl="1"/>
            <a:r>
              <a:rPr lang="nb-NO" altLang="nb-NO" smtClean="0"/>
              <a:t>Andre nivå</a:t>
            </a:r>
          </a:p>
          <a:p>
            <a:pPr lvl="2"/>
            <a:r>
              <a:rPr lang="nb-NO" altLang="nb-NO" smtClean="0"/>
              <a:t>Tredje nivå</a:t>
            </a:r>
          </a:p>
          <a:p>
            <a:pPr lvl="3"/>
            <a:r>
              <a:rPr lang="nb-NO" altLang="nb-NO" smtClean="0"/>
              <a:t>Fjerde nivå</a:t>
            </a:r>
          </a:p>
          <a:p>
            <a:pPr lvl="4"/>
            <a:r>
              <a:rPr lang="nb-NO" altLang="nb-NO" smtClean="0"/>
              <a:t>Femte nivå</a:t>
            </a:r>
          </a:p>
        </p:txBody>
      </p:sp>
      <p:sp>
        <p:nvSpPr>
          <p:cNvPr id="17306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fld id="{E0D28E89-AB33-4D02-B77C-4BC9FA850301}" type="datetime1">
              <a:rPr lang="nb-NO">
                <a:solidFill>
                  <a:srgbClr val="000000"/>
                </a:solidFill>
              </a:rPr>
              <a:pPr>
                <a:defRPr/>
              </a:pPr>
              <a:t>08.06.2018</a:t>
            </a:fld>
            <a:endParaRPr lang="nb-NO" dirty="0">
              <a:solidFill>
                <a:srgbClr val="000000"/>
              </a:solidFill>
            </a:endParaRPr>
          </a:p>
        </p:txBody>
      </p:sp>
      <p:sp>
        <p:nvSpPr>
          <p:cNvPr id="17306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r>
              <a:rPr lang="nb-NO">
                <a:solidFill>
                  <a:srgbClr val="000000"/>
                </a:solidFill>
              </a:rPr>
              <a:t>Kompetanse - nyskaping  livsglede</a:t>
            </a:r>
          </a:p>
        </p:txBody>
      </p:sp>
      <p:sp>
        <p:nvSpPr>
          <p:cNvPr id="17306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318F50B4-F887-4625-97D6-E3C30E5A5792}" type="slidenum">
              <a:rPr lang="nb-NO" altLang="nb-NO">
                <a:solidFill>
                  <a:srgbClr val="000000"/>
                </a:solidFill>
                <a:latin typeface="Arial" panose="020B0604020202020204" pitchFamily="34" charset="0"/>
              </a:rPr>
              <a:pPr>
                <a:defRPr/>
              </a:pPr>
              <a:t>‹#›</a:t>
            </a:fld>
            <a:endParaRPr lang="nb-NO" altLang="nb-NO">
              <a:solidFill>
                <a:srgbClr val="000000"/>
              </a:solidFill>
              <a:latin typeface="Arial" panose="020B0604020202020204" pitchFamily="34" charset="0"/>
            </a:endParaRPr>
          </a:p>
        </p:txBody>
      </p:sp>
    </p:spTree>
    <p:extLst>
      <p:ext uri="{BB962C8B-B14F-4D97-AF65-F5344CB8AC3E}">
        <p14:creationId xmlns:p14="http://schemas.microsoft.com/office/powerpoint/2010/main" val="4287443154"/>
      </p:ext>
    </p:extLst>
  </p:cSld>
  <p:clrMap bg1="lt1" tx1="dk1" bg2="lt2" tx2="dk2" accent1="accent1" accent2="accent2" accent3="accent3" accent4="accent4" accent5="accent5" accent6="accent6" hlink="hlink" folHlink="folHlink"/>
  <p:sldLayoutIdLst>
    <p:sldLayoutId id="2147484084" r:id="rId1"/>
    <p:sldLayoutId id="2147484085" r:id="rId2"/>
    <p:sldLayoutId id="2147484086" r:id="rId3"/>
    <p:sldLayoutId id="2147484087" r:id="rId4"/>
    <p:sldLayoutId id="2147484088" r:id="rId5"/>
    <p:sldLayoutId id="2147484089" r:id="rId6"/>
    <p:sldLayoutId id="2147484090" r:id="rId7"/>
    <p:sldLayoutId id="2147484091" r:id="rId8"/>
    <p:sldLayoutId id="2147484092" r:id="rId9"/>
    <p:sldLayoutId id="2147484093" r:id="rId10"/>
    <p:sldLayoutId id="2147484094" r:id="rId11"/>
    <p:sldLayoutId id="2147484096" r:id="rId12"/>
    <p:sldLayoutId id="2147484097" r:id="rId13"/>
  </p:sldLayoutIdLst>
  <p:hf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0.jpg"/><Relationship Id="rId1" Type="http://schemas.openxmlformats.org/officeDocument/2006/relationships/slideLayout" Target="../slideLayouts/slideLayout13.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7.emf"/><Relationship Id="rId1" Type="http://schemas.openxmlformats.org/officeDocument/2006/relationships/slideLayout" Target="../slideLayouts/slideLayout122.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emf"/><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emf"/><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emf"/><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jpg"/><Relationship Id="rId1" Type="http://schemas.openxmlformats.org/officeDocument/2006/relationships/slideLayout" Target="../slideLayouts/slideLayout111.xml"/><Relationship Id="rId5" Type="http://schemas.openxmlformats.org/officeDocument/2006/relationships/image" Target="../media/image10.png"/><Relationship Id="rId4" Type="http://schemas.openxmlformats.org/officeDocument/2006/relationships/image" Target="../media/image2.emf"/></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emf"/><Relationship Id="rId1" Type="http://schemas.openxmlformats.org/officeDocument/2006/relationships/slideLayout" Target="../slideLayouts/slideLayout111.xml"/></Relationships>
</file>

<file path=ppt/slides/_rels/slide2.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0.xml"/></Relationships>
</file>

<file path=ppt/slides/_rels/slide21.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notesSlide" Target="../notesSlides/notesSlide6.xml"/><Relationship Id="rId1" Type="http://schemas.openxmlformats.org/officeDocument/2006/relationships/slideLayout" Target="../slideLayouts/slideLayout40.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58.xml"/><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8.xml"/></Relationships>
</file>

<file path=ppt/slides/_rels/slide2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1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92.xml"/></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5.xml"/><Relationship Id="rId1" Type="http://schemas.openxmlformats.org/officeDocument/2006/relationships/slideLayout" Target="../slideLayouts/slideLayout92.xml"/></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6.xml"/><Relationship Id="rId1" Type="http://schemas.openxmlformats.org/officeDocument/2006/relationships/slideLayout" Target="../slideLayouts/slideLayout92.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7.xml"/><Relationship Id="rId1" Type="http://schemas.openxmlformats.org/officeDocument/2006/relationships/slideLayout" Target="../slideLayouts/slideLayout92.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8.xml"/><Relationship Id="rId1" Type="http://schemas.openxmlformats.org/officeDocument/2006/relationships/slideLayout" Target="../slideLayouts/slideLayout92.xml"/></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9.xml"/><Relationship Id="rId1" Type="http://schemas.openxmlformats.org/officeDocument/2006/relationships/slideLayout" Target="../slideLayouts/slideLayout92.xml"/></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0.xml"/><Relationship Id="rId1" Type="http://schemas.openxmlformats.org/officeDocument/2006/relationships/slideLayout" Target="../slideLayouts/slideLayout92.xm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92.xml"/></Relationships>
</file>

<file path=ppt/slides/_rels/slide3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2.xml"/><Relationship Id="rId1" Type="http://schemas.openxmlformats.org/officeDocument/2006/relationships/slideLayout" Target="../slideLayouts/slideLayout92.xml"/></Relationships>
</file>

<file path=ppt/slides/_rels/slide3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3.xml"/><Relationship Id="rId1" Type="http://schemas.openxmlformats.org/officeDocument/2006/relationships/slideLayout" Target="../slideLayouts/slideLayout92.xml"/></Relationships>
</file>

<file path=ppt/slides/_rels/slide4.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4.xml"/><Relationship Id="rId1" Type="http://schemas.openxmlformats.org/officeDocument/2006/relationships/slideLayout" Target="../slideLayouts/slideLayout92.xml"/></Relationships>
</file>

<file path=ppt/slides/_rels/slide4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5.xml"/><Relationship Id="rId1" Type="http://schemas.openxmlformats.org/officeDocument/2006/relationships/slideLayout" Target="../slideLayouts/slideLayout92.xml"/></Relationships>
</file>

<file path=ppt/slides/_rels/slide4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6.xml"/><Relationship Id="rId1" Type="http://schemas.openxmlformats.org/officeDocument/2006/relationships/slideLayout" Target="../slideLayouts/slideLayout92.xml"/></Relationships>
</file>

<file path=ppt/slides/_rels/slide4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7.xml"/><Relationship Id="rId1" Type="http://schemas.openxmlformats.org/officeDocument/2006/relationships/slideLayout" Target="../slideLayouts/slideLayout92.xml"/></Relationships>
</file>

<file path=ppt/slides/_rels/slide4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8.xml"/><Relationship Id="rId1" Type="http://schemas.openxmlformats.org/officeDocument/2006/relationships/slideLayout" Target="../slideLayouts/slideLayout92.xml"/></Relationships>
</file>

<file path=ppt/slides/_rels/slide4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9.xml"/><Relationship Id="rId1" Type="http://schemas.openxmlformats.org/officeDocument/2006/relationships/slideLayout" Target="../slideLayouts/slideLayout92.xml"/></Relationships>
</file>

<file path=ppt/slides/_rels/slide4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0.xml"/><Relationship Id="rId1" Type="http://schemas.openxmlformats.org/officeDocument/2006/relationships/slideLayout" Target="../slideLayouts/slideLayout92.xml"/></Relationships>
</file>

<file path=ppt/slides/_rels/slide5.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3352" y="2636912"/>
            <a:ext cx="3744416" cy="2664296"/>
          </a:xfrm>
        </p:spPr>
        <p:txBody>
          <a:bodyPr>
            <a:noAutofit/>
          </a:bodyPr>
          <a:lstStyle/>
          <a:p>
            <a:r>
              <a:rPr lang="nb-NO" sz="2400" dirty="0" smtClean="0"/>
              <a:t>Rehabilitering</a:t>
            </a:r>
            <a:r>
              <a:rPr lang="en-US" sz="2400" dirty="0" smtClean="0"/>
              <a:t> ved </a:t>
            </a:r>
            <a:br>
              <a:rPr lang="en-US" sz="2400" dirty="0" smtClean="0"/>
            </a:br>
            <a:r>
              <a:rPr lang="en-US" sz="2400" dirty="0" smtClean="0"/>
              <a:t>Unicare Steffensrud</a:t>
            </a:r>
            <a:br>
              <a:rPr lang="en-US" sz="2400" dirty="0" smtClean="0"/>
            </a:br>
            <a:r>
              <a:rPr lang="nb-NO" sz="1800" b="1" dirty="0" smtClean="0"/>
              <a:t>Tilbud til polioskadde</a:t>
            </a:r>
            <a:r>
              <a:rPr lang="nb-NO" sz="1800" dirty="0" smtClean="0"/>
              <a:t/>
            </a:r>
            <a:br>
              <a:rPr lang="nb-NO" sz="1800" dirty="0" smtClean="0"/>
            </a:br>
            <a:r>
              <a:rPr lang="en-US" sz="800" dirty="0" smtClean="0"/>
              <a:t/>
            </a:r>
            <a:br>
              <a:rPr lang="en-US" sz="800" dirty="0" smtClean="0"/>
            </a:br>
            <a:r>
              <a:rPr lang="en-US" sz="3200" dirty="0" smtClean="0"/>
              <a:t>9. juni </a:t>
            </a:r>
            <a:r>
              <a:rPr lang="nb-NO" sz="3200" dirty="0" smtClean="0"/>
              <a:t>2018</a:t>
            </a:r>
            <a:endParaRPr lang="nb-NO" sz="3600" dirty="0"/>
          </a:p>
        </p:txBody>
      </p:sp>
      <p:pic>
        <p:nvPicPr>
          <p:cNvPr id="4" name="Bild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11624" y="260648"/>
            <a:ext cx="286702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kstSylinder 2"/>
          <p:cNvSpPr txBox="1"/>
          <p:nvPr/>
        </p:nvSpPr>
        <p:spPr>
          <a:xfrm>
            <a:off x="6168008" y="5805264"/>
            <a:ext cx="5544616" cy="707886"/>
          </a:xfrm>
          <a:prstGeom prst="rect">
            <a:avLst/>
          </a:prstGeom>
          <a:noFill/>
        </p:spPr>
        <p:txBody>
          <a:bodyPr wrap="square" rtlCol="0">
            <a:spAutoFit/>
          </a:bodyPr>
          <a:lstStyle/>
          <a:p>
            <a:pPr algn="r"/>
            <a:r>
              <a:rPr lang="nb-NO" sz="4000" b="1" dirty="0" smtClean="0">
                <a:solidFill>
                  <a:schemeClr val="bg1"/>
                </a:solidFill>
                <a:latin typeface="Cambria" panose="02040503050406030204" pitchFamily="18" charset="0"/>
              </a:rPr>
              <a:t>Med mot til å mestre</a:t>
            </a:r>
            <a:endParaRPr lang="nb-NO" sz="4000" b="1" dirty="0">
              <a:solidFill>
                <a:schemeClr val="bg1"/>
              </a:solidFill>
              <a:latin typeface="Cambria" panose="02040503050406030204" pitchFamily="18" charset="0"/>
            </a:endParaRPr>
          </a:p>
        </p:txBody>
      </p:sp>
    </p:spTree>
    <p:extLst>
      <p:ext uri="{BB962C8B-B14F-4D97-AF65-F5344CB8AC3E}">
        <p14:creationId xmlns:p14="http://schemas.microsoft.com/office/powerpoint/2010/main" val="3445007575"/>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68701" y="2950015"/>
            <a:ext cx="2197281" cy="3295922"/>
          </a:xfrm>
          <a:prstGeom prst="rect">
            <a:avLst/>
          </a:prstGeom>
        </p:spPr>
      </p:pic>
      <p:pic>
        <p:nvPicPr>
          <p:cNvPr id="7" name="Bild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50784" y="122831"/>
            <a:ext cx="3551432" cy="2796036"/>
          </a:xfrm>
          <a:prstGeom prst="rect">
            <a:avLst/>
          </a:prstGeom>
        </p:spPr>
      </p:pic>
      <p:pic>
        <p:nvPicPr>
          <p:cNvPr id="8" name="Bild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42995" y="2950016"/>
            <a:ext cx="2198718" cy="3298077"/>
          </a:xfrm>
          <a:prstGeom prst="rect">
            <a:avLst/>
          </a:prstGeom>
        </p:spPr>
      </p:pic>
      <p:pic>
        <p:nvPicPr>
          <p:cNvPr id="9" name="Bild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1820" y="122831"/>
            <a:ext cx="3567448" cy="2796036"/>
          </a:xfrm>
          <a:prstGeom prst="rect">
            <a:avLst/>
          </a:prstGeom>
        </p:spPr>
      </p:pic>
      <p:pic>
        <p:nvPicPr>
          <p:cNvPr id="10" name="Picture 4" descr="Basse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a:xfrm>
            <a:off x="231820" y="2950016"/>
            <a:ext cx="4403138" cy="32962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Bilde 1"/>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49750" y="2950015"/>
            <a:ext cx="1810915" cy="3291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Bild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54383" y="122831"/>
            <a:ext cx="3711599" cy="2796036"/>
          </a:xfrm>
          <a:prstGeom prst="rect">
            <a:avLst/>
          </a:prstGeom>
        </p:spPr>
      </p:pic>
      <p:sp>
        <p:nvSpPr>
          <p:cNvPr id="3" name="Plassholder for bunntekst 2"/>
          <p:cNvSpPr>
            <a:spLocks noGrp="1"/>
          </p:cNvSpPr>
          <p:nvPr>
            <p:ph type="ftr" sz="quarter" idx="11"/>
          </p:nvPr>
        </p:nvSpPr>
        <p:spPr>
          <a:xfrm>
            <a:off x="2047170" y="6381328"/>
            <a:ext cx="6949493" cy="365125"/>
          </a:xfrm>
        </p:spPr>
        <p:txBody>
          <a:bodyPr/>
          <a:lstStyle/>
          <a:p>
            <a:pPr algn="ctr"/>
            <a:r>
              <a:rPr lang="en-US" dirty="0" smtClean="0"/>
              <a:t>Kompetent </a:t>
            </a:r>
            <a:r>
              <a:rPr lang="en-US" dirty="0"/>
              <a:t>– </a:t>
            </a:r>
            <a:r>
              <a:rPr lang="en-US" dirty="0" smtClean="0"/>
              <a:t>Engasjert </a:t>
            </a:r>
            <a:r>
              <a:rPr lang="en-US" dirty="0"/>
              <a:t>– </a:t>
            </a:r>
            <a:r>
              <a:rPr lang="en-US" dirty="0" smtClean="0"/>
              <a:t>Respektfull </a:t>
            </a:r>
            <a:endParaRPr lang="en-US" dirty="0"/>
          </a:p>
        </p:txBody>
      </p:sp>
    </p:spTree>
    <p:extLst>
      <p:ext uri="{BB962C8B-B14F-4D97-AF65-F5344CB8AC3E}">
        <p14:creationId xmlns:p14="http://schemas.microsoft.com/office/powerpoint/2010/main" val="34847368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2"/>
          <p:cNvSpPr>
            <a:spLocks noGrp="1" noChangeArrowheads="1"/>
          </p:cNvSpPr>
          <p:nvPr>
            <p:ph type="title"/>
          </p:nvPr>
        </p:nvSpPr>
        <p:spPr>
          <a:xfrm>
            <a:off x="7297043" y="260350"/>
            <a:ext cx="3935213" cy="646113"/>
          </a:xfrm>
        </p:spPr>
        <p:txBody>
          <a:bodyPr/>
          <a:lstStyle/>
          <a:p>
            <a:pPr eaLnBrk="1" hangingPunct="1"/>
            <a:r>
              <a:rPr lang="nb-NO" altLang="nb-NO" sz="2800" b="1" dirty="0">
                <a:solidFill>
                  <a:srgbClr val="336699"/>
                </a:solidFill>
              </a:rPr>
              <a:t>Flere ben å stå på…</a:t>
            </a:r>
          </a:p>
        </p:txBody>
      </p:sp>
      <p:sp>
        <p:nvSpPr>
          <p:cNvPr id="10245" name="Line 5"/>
          <p:cNvSpPr>
            <a:spLocks noChangeShapeType="1"/>
          </p:cNvSpPr>
          <p:nvPr/>
        </p:nvSpPr>
        <p:spPr bwMode="auto">
          <a:xfrm>
            <a:off x="2135188" y="1268413"/>
            <a:ext cx="8208962"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nb-NO"/>
          </a:p>
        </p:txBody>
      </p:sp>
      <p:sp>
        <p:nvSpPr>
          <p:cNvPr id="10246" name="Line 6"/>
          <p:cNvSpPr>
            <a:spLocks noChangeShapeType="1"/>
          </p:cNvSpPr>
          <p:nvPr/>
        </p:nvSpPr>
        <p:spPr bwMode="auto">
          <a:xfrm>
            <a:off x="2135188" y="1268413"/>
            <a:ext cx="7129462"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nb-NO"/>
          </a:p>
        </p:txBody>
      </p:sp>
      <p:sp>
        <p:nvSpPr>
          <p:cNvPr id="10247" name="Line 7"/>
          <p:cNvSpPr>
            <a:spLocks noChangeShapeType="1"/>
          </p:cNvSpPr>
          <p:nvPr/>
        </p:nvSpPr>
        <p:spPr bwMode="auto">
          <a:xfrm flipV="1">
            <a:off x="1811339" y="1341438"/>
            <a:ext cx="8569325" cy="0"/>
          </a:xfrm>
          <a:prstGeom prst="line">
            <a:avLst/>
          </a:prstGeom>
          <a:noFill/>
          <a:ln w="12700">
            <a:solidFill>
              <a:srgbClr val="0E1A7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nb-NO"/>
          </a:p>
        </p:txBody>
      </p:sp>
      <p:graphicFrame>
        <p:nvGraphicFramePr>
          <p:cNvPr id="2" name="Diagram 1"/>
          <p:cNvGraphicFramePr/>
          <p:nvPr>
            <p:extLst>
              <p:ext uri="{D42A27DB-BD31-4B8C-83A1-F6EECF244321}">
                <p14:modId xmlns:p14="http://schemas.microsoft.com/office/powerpoint/2010/main" val="2582967824"/>
              </p:ext>
            </p:extLst>
          </p:nvPr>
        </p:nvGraphicFramePr>
        <p:xfrm>
          <a:off x="1811339" y="1052736"/>
          <a:ext cx="8569324" cy="51845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7" descr="unicare.eps"/>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63525" y="260350"/>
            <a:ext cx="1944688"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Bilde 8"/>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492375" y="249462"/>
            <a:ext cx="286702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042079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bunntekst 1"/>
          <p:cNvSpPr>
            <a:spLocks noGrp="1"/>
          </p:cNvSpPr>
          <p:nvPr>
            <p:ph type="ftr" sz="quarter" idx="11"/>
          </p:nvPr>
        </p:nvSpPr>
        <p:spPr/>
        <p:txBody>
          <a:bodyPr/>
          <a:lstStyle/>
          <a:p>
            <a:r>
              <a:rPr lang="en-US" sz="1800" cap="none" dirty="0">
                <a:latin typeface="Arial"/>
              </a:rPr>
              <a:t>Kompetent – Engasjert – Respektfull </a:t>
            </a:r>
          </a:p>
        </p:txBody>
      </p:sp>
      <p:pic>
        <p:nvPicPr>
          <p:cNvPr id="4" name="Bilde 3"/>
          <p:cNvPicPr>
            <a:picLocks noChangeAspect="1"/>
          </p:cNvPicPr>
          <p:nvPr/>
        </p:nvPicPr>
        <p:blipFill>
          <a:blip r:embed="rId2"/>
          <a:stretch>
            <a:fillRect/>
          </a:stretch>
        </p:blipFill>
        <p:spPr>
          <a:xfrm>
            <a:off x="6097587" y="0"/>
            <a:ext cx="4428871" cy="6253018"/>
          </a:xfrm>
          <a:prstGeom prst="rect">
            <a:avLst/>
          </a:prstGeom>
        </p:spPr>
      </p:pic>
      <p:pic>
        <p:nvPicPr>
          <p:cNvPr id="5" name="Picture 7" descr="unicare.eps"/>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3525" y="260350"/>
            <a:ext cx="1944688"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Bild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92609" y="260350"/>
            <a:ext cx="286702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4795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noChangeArrowheads="1"/>
          </p:cNvSpPr>
          <p:nvPr>
            <p:ph type="title"/>
          </p:nvPr>
        </p:nvSpPr>
        <p:spPr>
          <a:xfrm>
            <a:off x="5735960" y="260649"/>
            <a:ext cx="6227911" cy="1224136"/>
          </a:xfrm>
        </p:spPr>
        <p:txBody>
          <a:bodyPr/>
          <a:lstStyle/>
          <a:p>
            <a:pPr eaLnBrk="1" hangingPunct="1"/>
            <a:r>
              <a:rPr lang="nb-NO" altLang="nb-NO" b="1" dirty="0" smtClean="0"/>
              <a:t>Rehabiliteringsmiljø</a:t>
            </a:r>
            <a:br>
              <a:rPr lang="nb-NO" altLang="nb-NO" b="1" dirty="0" smtClean="0"/>
            </a:br>
            <a:r>
              <a:rPr lang="nb-NO" altLang="nb-NO" sz="3600" b="1" dirty="0" smtClean="0"/>
              <a:t>«Bygd for det vi driver med»</a:t>
            </a:r>
          </a:p>
        </p:txBody>
      </p:sp>
      <p:sp>
        <p:nvSpPr>
          <p:cNvPr id="4" name="Rectangle 3"/>
          <p:cNvSpPr txBox="1">
            <a:spLocks noChangeArrowheads="1"/>
          </p:cNvSpPr>
          <p:nvPr/>
        </p:nvSpPr>
        <p:spPr>
          <a:xfrm>
            <a:off x="395288" y="1916113"/>
            <a:ext cx="8748712" cy="4681537"/>
          </a:xfrm>
          <a:prstGeom prst="rect">
            <a:avLst/>
          </a:prstGeom>
        </p:spPr>
        <p:txBody>
          <a:bodyPr/>
          <a:lstStyle>
            <a:lvl1pPr marL="342900" indent="-342900" algn="l" defTabSz="914400" rtl="0" eaLnBrk="1" latinLnBrk="0" hangingPunct="1">
              <a:spcBef>
                <a:spcPct val="20000"/>
              </a:spcBef>
              <a:buClr>
                <a:srgbClr val="FF3429"/>
              </a:buClr>
              <a:buSzPct val="130000"/>
              <a:buFont typeface="Arial" pitchFamily="34" charset="0"/>
              <a:buChar char="•"/>
              <a:defRPr sz="1600" b="0" kern="1200" baseline="0">
                <a:solidFill>
                  <a:schemeClr val="bg2">
                    <a:lumMod val="10000"/>
                  </a:schemeClr>
                </a:solidFill>
                <a:latin typeface="Calibri"/>
                <a:ea typeface="+mn-ea"/>
                <a:cs typeface="Calibri"/>
              </a:defRPr>
            </a:lvl1pPr>
            <a:lvl2pPr marL="742950" indent="-285750" algn="l" defTabSz="914400" rtl="0" eaLnBrk="1" latinLnBrk="0" hangingPunct="1">
              <a:spcBef>
                <a:spcPct val="20000"/>
              </a:spcBef>
              <a:buClr>
                <a:srgbClr val="FF3429"/>
              </a:buClr>
              <a:buFont typeface="Arial" pitchFamily="34" charset="0"/>
              <a:buChar char="–"/>
              <a:defRPr sz="1600" kern="1200" baseline="0">
                <a:solidFill>
                  <a:schemeClr val="bg2">
                    <a:lumMod val="10000"/>
                  </a:schemeClr>
                </a:solidFill>
                <a:latin typeface="Calibri"/>
                <a:ea typeface="+mn-ea"/>
                <a:cs typeface="Calibri"/>
              </a:defRPr>
            </a:lvl2pPr>
            <a:lvl3pPr marL="1143000" indent="-228600" algn="l" defTabSz="914400" rtl="0" eaLnBrk="1" latinLnBrk="0" hangingPunct="1">
              <a:spcBef>
                <a:spcPct val="20000"/>
              </a:spcBef>
              <a:buClr>
                <a:srgbClr val="FF3429"/>
              </a:buClr>
              <a:buFont typeface="Arial" pitchFamily="34" charset="0"/>
              <a:buChar char="•"/>
              <a:defRPr sz="1600" kern="1200" baseline="0">
                <a:solidFill>
                  <a:schemeClr val="bg2">
                    <a:lumMod val="10000"/>
                  </a:schemeClr>
                </a:solidFill>
                <a:latin typeface="Calibri"/>
                <a:ea typeface="+mn-ea"/>
                <a:cs typeface="Calibri"/>
              </a:defRPr>
            </a:lvl3pPr>
            <a:lvl4pPr marL="1600200" indent="-228600" algn="l" defTabSz="914400" rtl="0" eaLnBrk="1" latinLnBrk="0" hangingPunct="1">
              <a:spcBef>
                <a:spcPct val="20000"/>
              </a:spcBef>
              <a:buClr>
                <a:srgbClr val="FF3429"/>
              </a:buClr>
              <a:buFont typeface="Arial" pitchFamily="34" charset="0"/>
              <a:buChar char="–"/>
              <a:defRPr sz="1600" kern="1200" baseline="0">
                <a:solidFill>
                  <a:schemeClr val="bg2">
                    <a:lumMod val="10000"/>
                  </a:schemeClr>
                </a:solidFill>
                <a:latin typeface="Calibri"/>
                <a:ea typeface="+mn-ea"/>
                <a:cs typeface="Calibri"/>
              </a:defRPr>
            </a:lvl4pPr>
            <a:lvl5pPr marL="2057400" indent="-228600" algn="l" defTabSz="914400" rtl="0" eaLnBrk="1" latinLnBrk="0" hangingPunct="1">
              <a:spcBef>
                <a:spcPct val="20000"/>
              </a:spcBef>
              <a:buClr>
                <a:srgbClr val="FF3429"/>
              </a:buClr>
              <a:buFont typeface="Arial" pitchFamily="34" charset="0"/>
              <a:buChar char="•"/>
              <a:defRPr sz="1600" kern="1200" baseline="0">
                <a:solidFill>
                  <a:schemeClr val="bg2">
                    <a:lumMod val="10000"/>
                  </a:schemeClr>
                </a:solidFill>
                <a:latin typeface="Calibri"/>
                <a:ea typeface="+mn-ea"/>
                <a:cs typeface="Calibri"/>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buFontTx/>
              <a:buNone/>
            </a:pPr>
            <a:r>
              <a:rPr lang="nb-NO" altLang="nb-NO" sz="2000" b="1" dirty="0" smtClean="0"/>
              <a:t>Hensiktsmessige lokaler - godt egnet for rehabilitering.</a:t>
            </a:r>
          </a:p>
          <a:p>
            <a:pPr fontAlgn="auto">
              <a:spcAft>
                <a:spcPts val="0"/>
              </a:spcAft>
            </a:pPr>
            <a:r>
              <a:rPr lang="nb-NO" altLang="nb-NO" sz="1800" dirty="0" smtClean="0"/>
              <a:t>Universelt utformet </a:t>
            </a:r>
          </a:p>
          <a:p>
            <a:pPr fontAlgn="auto">
              <a:spcAft>
                <a:spcPts val="0"/>
              </a:spcAft>
            </a:pPr>
            <a:r>
              <a:rPr lang="nb-NO" altLang="nb-NO" sz="1800" dirty="0" smtClean="0"/>
              <a:t>Behandlingsbasseng</a:t>
            </a:r>
          </a:p>
          <a:p>
            <a:pPr fontAlgn="auto">
              <a:spcAft>
                <a:spcPts val="0"/>
              </a:spcAft>
            </a:pPr>
            <a:r>
              <a:rPr lang="nb-NO" altLang="nb-NO" sz="1800" dirty="0" smtClean="0"/>
              <a:t>Treningssaler</a:t>
            </a:r>
          </a:p>
          <a:p>
            <a:pPr fontAlgn="auto">
              <a:spcAft>
                <a:spcPts val="0"/>
              </a:spcAft>
            </a:pPr>
            <a:r>
              <a:rPr lang="nb-NO" altLang="nb-NO" sz="1800" dirty="0" smtClean="0"/>
              <a:t>Undervisningsrom</a:t>
            </a:r>
          </a:p>
          <a:p>
            <a:pPr fontAlgn="auto">
              <a:spcAft>
                <a:spcPts val="0"/>
              </a:spcAft>
            </a:pPr>
            <a:r>
              <a:rPr lang="nb-NO" altLang="nb-NO" sz="1800" dirty="0" smtClean="0"/>
              <a:t>Arbeidsstue</a:t>
            </a:r>
          </a:p>
          <a:p>
            <a:pPr fontAlgn="auto">
              <a:spcAft>
                <a:spcPts val="0"/>
              </a:spcAft>
              <a:buFontTx/>
              <a:buNone/>
            </a:pPr>
            <a:endParaRPr lang="nb-NO" altLang="nb-NO" sz="2000" dirty="0" smtClean="0"/>
          </a:p>
          <a:p>
            <a:pPr fontAlgn="auto">
              <a:spcAft>
                <a:spcPts val="0"/>
              </a:spcAft>
              <a:buFontTx/>
              <a:buNone/>
            </a:pPr>
            <a:r>
              <a:rPr lang="nb-NO" altLang="nb-NO" sz="2000" b="1" dirty="0" smtClean="0"/>
              <a:t>Utemiljø som brukes aktivt i rehabiliteringen</a:t>
            </a:r>
            <a:endParaRPr lang="nb-NO" altLang="nb-NO" sz="1200" b="1" dirty="0" smtClean="0"/>
          </a:p>
          <a:p>
            <a:pPr fontAlgn="auto">
              <a:spcAft>
                <a:spcPts val="0"/>
              </a:spcAft>
            </a:pPr>
            <a:r>
              <a:rPr lang="nb-NO" altLang="nb-NO" sz="1800" dirty="0" smtClean="0"/>
              <a:t>Godt tilrettelagte turveier i terreng av ulik vanskelighetsgrad.</a:t>
            </a:r>
          </a:p>
          <a:p>
            <a:pPr fontAlgn="auto">
              <a:spcAft>
                <a:spcPts val="0"/>
              </a:spcAft>
            </a:pPr>
            <a:r>
              <a:rPr lang="nb-NO" altLang="nb-NO" sz="1800" dirty="0" smtClean="0"/>
              <a:t>Klatrevegg</a:t>
            </a:r>
          </a:p>
          <a:p>
            <a:pPr fontAlgn="auto">
              <a:spcAft>
                <a:spcPts val="0"/>
              </a:spcAft>
            </a:pPr>
            <a:r>
              <a:rPr lang="nb-NO" altLang="nb-NO" sz="1800" dirty="0" smtClean="0"/>
              <a:t>Gamme</a:t>
            </a:r>
          </a:p>
          <a:p>
            <a:pPr fontAlgn="auto">
              <a:spcAft>
                <a:spcPts val="0"/>
              </a:spcAft>
            </a:pPr>
            <a:r>
              <a:rPr lang="nb-NO" altLang="nb-NO" sz="1800" dirty="0" smtClean="0"/>
              <a:t>Løypenett</a:t>
            </a:r>
          </a:p>
          <a:p>
            <a:pPr fontAlgn="auto">
              <a:spcAft>
                <a:spcPts val="0"/>
              </a:spcAft>
            </a:pPr>
            <a:r>
              <a:rPr lang="nb-NO" altLang="nb-NO" sz="1800" dirty="0" smtClean="0"/>
              <a:t>Steffensrudtjernet med muligheter for fiske og kano/kajakk. </a:t>
            </a:r>
          </a:p>
        </p:txBody>
      </p:sp>
    </p:spTree>
    <p:extLst>
      <p:ext uri="{BB962C8B-B14F-4D97-AF65-F5344CB8AC3E}">
        <p14:creationId xmlns:p14="http://schemas.microsoft.com/office/powerpoint/2010/main" val="52293785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Sylinder 2"/>
          <p:cNvSpPr txBox="1"/>
          <p:nvPr/>
        </p:nvSpPr>
        <p:spPr>
          <a:xfrm>
            <a:off x="425699" y="829474"/>
            <a:ext cx="10669909" cy="523220"/>
          </a:xfrm>
          <a:prstGeom prst="rect">
            <a:avLst/>
          </a:prstGeom>
          <a:noFill/>
        </p:spPr>
        <p:txBody>
          <a:bodyPr wrap="none" rtlCol="0">
            <a:spAutoFit/>
          </a:bodyPr>
          <a:lstStyle/>
          <a:p>
            <a:r>
              <a:rPr lang="nb-NO" sz="2800" b="1" kern="0" dirty="0" smtClean="0">
                <a:solidFill>
                  <a:srgbClr val="002060"/>
                </a:solidFill>
                <a:latin typeface="Arial"/>
                <a:ea typeface="+mj-ea"/>
                <a:cs typeface="+mj-cs"/>
              </a:rPr>
              <a:t>Avtale </a:t>
            </a:r>
            <a:r>
              <a:rPr lang="nb-NO" sz="2800" b="1" kern="0" dirty="0">
                <a:solidFill>
                  <a:srgbClr val="002060"/>
                </a:solidFill>
                <a:latin typeface="Arial"/>
                <a:ea typeface="+mj-ea"/>
                <a:cs typeface="+mj-cs"/>
              </a:rPr>
              <a:t>med HSØ </a:t>
            </a:r>
            <a:r>
              <a:rPr lang="nb-NO" sz="2800" b="1" kern="0" dirty="0" smtClean="0">
                <a:solidFill>
                  <a:srgbClr val="002060"/>
                </a:solidFill>
                <a:latin typeface="Arial"/>
                <a:ea typeface="+mj-ea"/>
                <a:cs typeface="+mj-cs"/>
              </a:rPr>
              <a:t>RHF om </a:t>
            </a:r>
            <a:r>
              <a:rPr lang="nb-NO" sz="2800" b="1" kern="0" dirty="0">
                <a:solidFill>
                  <a:srgbClr val="002060"/>
                </a:solidFill>
                <a:latin typeface="Arial"/>
                <a:ea typeface="+mj-ea"/>
                <a:cs typeface="+mj-cs"/>
              </a:rPr>
              <a:t>tverrfaglig spesialisert rehabilitering</a:t>
            </a:r>
            <a:endParaRPr lang="nb-NO" sz="2800" dirty="0">
              <a:solidFill>
                <a:srgbClr val="002060"/>
              </a:solidFill>
              <a:latin typeface="Times New Roman" panose="02020603050405020304" pitchFamily="18" charset="0"/>
              <a:cs typeface="Times New Roman" panose="02020603050405020304" pitchFamily="18" charset="0"/>
            </a:endParaRPr>
          </a:p>
        </p:txBody>
      </p:sp>
      <p:sp>
        <p:nvSpPr>
          <p:cNvPr id="4" name="TekstSylinder 3"/>
          <p:cNvSpPr txBox="1"/>
          <p:nvPr/>
        </p:nvSpPr>
        <p:spPr>
          <a:xfrm>
            <a:off x="407368" y="1628800"/>
            <a:ext cx="10669909" cy="4647426"/>
          </a:xfrm>
          <a:prstGeom prst="rect">
            <a:avLst/>
          </a:prstGeom>
          <a:noFill/>
        </p:spPr>
        <p:txBody>
          <a:bodyPr wrap="square" rtlCol="0" anchor="t">
            <a:spAutoFit/>
          </a:bodyPr>
          <a:lstStyle/>
          <a:p>
            <a:r>
              <a:rPr lang="x-none" sz="2400" b="1" dirty="0">
                <a:solidFill>
                  <a:srgbClr val="0E1A74"/>
                </a:solidFill>
                <a:latin typeface="Times New Roman" panose="02020603050405020304" pitchFamily="18" charset="0"/>
                <a:cs typeface="Times New Roman" panose="02020603050405020304" pitchFamily="18" charset="0"/>
              </a:rPr>
              <a:t>A - Brudd og slitasjeskader, multitraume</a:t>
            </a:r>
            <a:endParaRPr lang="nb-NO" sz="2400" b="1" dirty="0">
              <a:solidFill>
                <a:srgbClr val="0E1A74"/>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nb-NO" sz="2000" dirty="0">
                <a:solidFill>
                  <a:srgbClr val="0E1A74"/>
                </a:solidFill>
                <a:latin typeface="Times New Roman" panose="02020603050405020304" pitchFamily="18" charset="0"/>
                <a:cs typeface="Times New Roman" panose="02020603050405020304" pitchFamily="18" charset="0"/>
              </a:rPr>
              <a:t>Døgn</a:t>
            </a:r>
          </a:p>
          <a:p>
            <a:pPr marL="342900" indent="-342900">
              <a:buFont typeface="Arial" panose="020B0604020202020204" pitchFamily="34" charset="0"/>
              <a:buChar char="•"/>
            </a:pPr>
            <a:r>
              <a:rPr lang="nb-NO" sz="2000" dirty="0">
                <a:solidFill>
                  <a:srgbClr val="0E1A74"/>
                </a:solidFill>
                <a:latin typeface="Times New Roman" panose="02020603050405020304" pitchFamily="18" charset="0"/>
                <a:cs typeface="Times New Roman" panose="02020603050405020304" pitchFamily="18" charset="0"/>
              </a:rPr>
              <a:t>Dag</a:t>
            </a:r>
          </a:p>
          <a:p>
            <a:r>
              <a:rPr lang="x-none" sz="2400" b="1" dirty="0">
                <a:solidFill>
                  <a:srgbClr val="0E1A74"/>
                </a:solidFill>
                <a:latin typeface="Times New Roman" panose="02020603050405020304" pitchFamily="18" charset="0"/>
                <a:cs typeface="Times New Roman" panose="02020603050405020304" pitchFamily="18" charset="0"/>
              </a:rPr>
              <a:t>E - Kreft </a:t>
            </a:r>
            <a:endParaRPr lang="nb-NO" sz="2400" b="1" dirty="0">
              <a:solidFill>
                <a:srgbClr val="0E1A74"/>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nb-NO" sz="2000" dirty="0">
                <a:solidFill>
                  <a:srgbClr val="0E1A74"/>
                </a:solidFill>
                <a:latin typeface="Times New Roman" panose="02020603050405020304" pitchFamily="18" charset="0"/>
                <a:cs typeface="Times New Roman" panose="02020603050405020304" pitchFamily="18" charset="0"/>
              </a:rPr>
              <a:t>Døgn</a:t>
            </a:r>
          </a:p>
          <a:p>
            <a:pPr marL="342900" indent="-342900">
              <a:buFont typeface="Arial" panose="020B0604020202020204" pitchFamily="34" charset="0"/>
              <a:buChar char="•"/>
            </a:pPr>
            <a:r>
              <a:rPr lang="nb-NO" sz="2000" dirty="0">
                <a:solidFill>
                  <a:srgbClr val="0E1A74"/>
                </a:solidFill>
                <a:latin typeface="Times New Roman" panose="02020603050405020304" pitchFamily="18" charset="0"/>
                <a:cs typeface="Times New Roman" panose="02020603050405020304" pitchFamily="18" charset="0"/>
              </a:rPr>
              <a:t>Dag</a:t>
            </a:r>
          </a:p>
          <a:p>
            <a:r>
              <a:rPr lang="x-none" sz="2400" b="1" dirty="0">
                <a:solidFill>
                  <a:srgbClr val="0E1A74"/>
                </a:solidFill>
                <a:latin typeface="Times New Roman" panose="02020603050405020304" pitchFamily="18" charset="0"/>
                <a:cs typeface="Times New Roman" panose="02020603050405020304" pitchFamily="18" charset="0"/>
              </a:rPr>
              <a:t>F – Hjerneslag</a:t>
            </a:r>
          </a:p>
          <a:p>
            <a:pPr marL="342900" indent="-342900">
              <a:buFont typeface="Arial" panose="020B0604020202020204" pitchFamily="34" charset="0"/>
              <a:buChar char="•"/>
            </a:pPr>
            <a:r>
              <a:rPr lang="nb-NO" sz="2000" dirty="0">
                <a:solidFill>
                  <a:srgbClr val="0E1A74"/>
                </a:solidFill>
                <a:latin typeface="Times New Roman" panose="02020603050405020304" pitchFamily="18" charset="0"/>
                <a:cs typeface="Times New Roman" panose="02020603050405020304" pitchFamily="18" charset="0"/>
              </a:rPr>
              <a:t>Døgn</a:t>
            </a:r>
          </a:p>
          <a:p>
            <a:pPr marL="342900" indent="-342900">
              <a:buFont typeface="Arial" panose="020B0604020202020204" pitchFamily="34" charset="0"/>
              <a:buChar char="•"/>
            </a:pPr>
            <a:r>
              <a:rPr lang="nb-NO" sz="2000" dirty="0">
                <a:solidFill>
                  <a:srgbClr val="0E1A74"/>
                </a:solidFill>
                <a:latin typeface="Times New Roman" panose="02020603050405020304" pitchFamily="18" charset="0"/>
                <a:cs typeface="Times New Roman" panose="02020603050405020304" pitchFamily="18" charset="0"/>
              </a:rPr>
              <a:t>Dag</a:t>
            </a:r>
          </a:p>
          <a:p>
            <a:pPr marL="342900" indent="-342900">
              <a:buFont typeface="Arial" panose="020B0604020202020204" pitchFamily="34" charset="0"/>
              <a:buChar char="•"/>
            </a:pPr>
            <a:r>
              <a:rPr lang="nb-NO" sz="2000" dirty="0" smtClean="0">
                <a:solidFill>
                  <a:srgbClr val="0E1A74"/>
                </a:solidFill>
                <a:latin typeface="Times New Roman" panose="02020603050405020304" pitchFamily="18" charset="0"/>
                <a:cs typeface="Times New Roman" panose="02020603050405020304" pitchFamily="18" charset="0"/>
              </a:rPr>
              <a:t>Grupper (intensive treningsgrupper: balanse/gangfunksjon, hånd og språk) </a:t>
            </a:r>
            <a:endParaRPr lang="nb-NO" sz="2000" dirty="0">
              <a:solidFill>
                <a:srgbClr val="0E1A74"/>
              </a:solidFill>
              <a:latin typeface="Times New Roman" panose="02020603050405020304" pitchFamily="18" charset="0"/>
              <a:cs typeface="Times New Roman" panose="02020603050405020304" pitchFamily="18" charset="0"/>
            </a:endParaRPr>
          </a:p>
          <a:p>
            <a:r>
              <a:rPr lang="x-none" sz="2400" b="1" dirty="0">
                <a:solidFill>
                  <a:srgbClr val="0E1A74"/>
                </a:solidFill>
                <a:latin typeface="Times New Roman" panose="02020603050405020304" pitchFamily="18" charset="0"/>
                <a:cs typeface="Times New Roman" panose="02020603050405020304" pitchFamily="18" charset="0"/>
              </a:rPr>
              <a:t>G - Nevrologiske lidelser</a:t>
            </a:r>
            <a:endParaRPr lang="nb-NO" sz="2400" b="1" dirty="0">
              <a:solidFill>
                <a:srgbClr val="0E1A74"/>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nb-NO" sz="2000" dirty="0">
                <a:solidFill>
                  <a:srgbClr val="0E1A74"/>
                </a:solidFill>
                <a:latin typeface="Times New Roman" panose="02020603050405020304" pitchFamily="18" charset="0"/>
                <a:cs typeface="Times New Roman" panose="02020603050405020304" pitchFamily="18" charset="0"/>
              </a:rPr>
              <a:t>Døgn</a:t>
            </a:r>
          </a:p>
          <a:p>
            <a:pPr marL="342900" indent="-342900">
              <a:buFont typeface="Arial" panose="020B0604020202020204" pitchFamily="34" charset="0"/>
              <a:buChar char="•"/>
            </a:pPr>
            <a:r>
              <a:rPr lang="nb-NO" sz="2000" dirty="0">
                <a:solidFill>
                  <a:srgbClr val="0E1A74"/>
                </a:solidFill>
                <a:latin typeface="Times New Roman" panose="02020603050405020304" pitchFamily="18" charset="0"/>
                <a:cs typeface="Times New Roman" panose="02020603050405020304" pitchFamily="18" charset="0"/>
              </a:rPr>
              <a:t>Dag</a:t>
            </a:r>
          </a:p>
          <a:p>
            <a:pPr marL="342900" indent="-342900">
              <a:buFont typeface="Arial" panose="020B0604020202020204" pitchFamily="34" charset="0"/>
              <a:buChar char="•"/>
            </a:pPr>
            <a:r>
              <a:rPr lang="nb-NO" sz="2000" dirty="0" smtClean="0">
                <a:solidFill>
                  <a:srgbClr val="0E1A74"/>
                </a:solidFill>
                <a:latin typeface="Times New Roman" panose="02020603050405020304" pitchFamily="18" charset="0"/>
                <a:cs typeface="Times New Roman" panose="02020603050405020304" pitchFamily="18" charset="0"/>
              </a:rPr>
              <a:t>Grupper (MS, Parkinson, CP og Polio)</a:t>
            </a:r>
            <a:endParaRPr lang="x-none" sz="2000" dirty="0">
              <a:solidFill>
                <a:srgbClr val="0E1A74"/>
              </a:solidFill>
              <a:latin typeface="Times New Roman" panose="02020603050405020304" pitchFamily="18" charset="0"/>
              <a:cs typeface="Times New Roman" panose="02020603050405020304" pitchFamily="18" charset="0"/>
            </a:endParaRPr>
          </a:p>
        </p:txBody>
      </p:sp>
      <p:sp>
        <p:nvSpPr>
          <p:cNvPr id="2" name="Plassholder for bunntekst 1"/>
          <p:cNvSpPr>
            <a:spLocks noGrp="1"/>
          </p:cNvSpPr>
          <p:nvPr>
            <p:ph type="ftr" sz="quarter" idx="11"/>
          </p:nvPr>
        </p:nvSpPr>
        <p:spPr>
          <a:xfrm>
            <a:off x="2999656" y="6399633"/>
            <a:ext cx="6733469" cy="365125"/>
          </a:xfrm>
        </p:spPr>
        <p:txBody>
          <a:bodyPr/>
          <a:lstStyle/>
          <a:p>
            <a:r>
              <a:rPr lang="en-US" dirty="0" smtClean="0"/>
              <a:t>Kompetent </a:t>
            </a:r>
            <a:r>
              <a:rPr lang="en-US" dirty="0"/>
              <a:t>– </a:t>
            </a:r>
            <a:r>
              <a:rPr lang="en-US" dirty="0" smtClean="0"/>
              <a:t>Engasjert </a:t>
            </a:r>
            <a:r>
              <a:rPr lang="en-US" dirty="0"/>
              <a:t>– </a:t>
            </a:r>
            <a:r>
              <a:rPr lang="en-US" dirty="0" smtClean="0"/>
              <a:t>Respektfull </a:t>
            </a:r>
            <a:endParaRPr lang="en-US" dirty="0"/>
          </a:p>
        </p:txBody>
      </p:sp>
      <p:pic>
        <p:nvPicPr>
          <p:cNvPr id="6" name="Picture 7" descr="unicare.eps"/>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3525" y="260350"/>
            <a:ext cx="1944688"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Bild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69833" y="260350"/>
            <a:ext cx="286702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79849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bunntekst 1"/>
          <p:cNvSpPr>
            <a:spLocks noGrp="1"/>
          </p:cNvSpPr>
          <p:nvPr>
            <p:ph type="ftr" sz="quarter" idx="11"/>
          </p:nvPr>
        </p:nvSpPr>
        <p:spPr/>
        <p:txBody>
          <a:bodyPr/>
          <a:lstStyle/>
          <a:p>
            <a:r>
              <a:rPr lang="en-US" sz="1800" cap="none" dirty="0">
                <a:latin typeface="Arial"/>
              </a:rPr>
              <a:t>Kompetent – Engasjert – Respektfull </a:t>
            </a:r>
          </a:p>
        </p:txBody>
      </p:sp>
      <p:pic>
        <p:nvPicPr>
          <p:cNvPr id="3" name="Picture 7" descr="unicare.eps"/>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3525" y="260350"/>
            <a:ext cx="1944688"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Bild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92609" y="260350"/>
            <a:ext cx="286702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a:spLocks noGrp="1" noChangeArrowheads="1"/>
          </p:cNvSpPr>
          <p:nvPr/>
        </p:nvSpPr>
        <p:spPr bwMode="auto">
          <a:xfrm>
            <a:off x="6424125" y="-181737"/>
            <a:ext cx="4169728" cy="71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defTabSz="457200" eaLnBrk="1" hangingPunct="1"/>
            <a:r>
              <a:rPr lang="nb-NO" altLang="nb-NO" sz="2800" b="1" dirty="0">
                <a:solidFill>
                  <a:srgbClr val="336699"/>
                </a:solidFill>
              </a:rPr>
              <a:t/>
            </a:r>
            <a:br>
              <a:rPr lang="nb-NO" altLang="nb-NO" sz="2800" b="1" dirty="0">
                <a:solidFill>
                  <a:srgbClr val="336699"/>
                </a:solidFill>
              </a:rPr>
            </a:br>
            <a:r>
              <a:rPr lang="nb-NO" altLang="nb-NO" sz="2800" b="1" dirty="0" smtClean="0">
                <a:solidFill>
                  <a:srgbClr val="002060"/>
                </a:solidFill>
              </a:rPr>
              <a:t>Kompetanse</a:t>
            </a:r>
            <a:endParaRPr lang="nb-NO" altLang="nb-NO" sz="2800" b="1" dirty="0">
              <a:solidFill>
                <a:srgbClr val="002060"/>
              </a:solidFill>
            </a:endParaRPr>
          </a:p>
        </p:txBody>
      </p:sp>
      <p:sp>
        <p:nvSpPr>
          <p:cNvPr id="6" name="Rectangle 3"/>
          <p:cNvSpPr>
            <a:spLocks noGrp="1" noChangeArrowheads="1"/>
          </p:cNvSpPr>
          <p:nvPr/>
        </p:nvSpPr>
        <p:spPr bwMode="auto">
          <a:xfrm>
            <a:off x="406400" y="1607128"/>
            <a:ext cx="11277600" cy="4507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defTabSz="457200" eaLnBrk="1" hangingPunct="1">
              <a:buFontTx/>
              <a:buNone/>
            </a:pPr>
            <a:endParaRPr lang="nb-NO" altLang="nb-NO" sz="1600" dirty="0">
              <a:solidFill>
                <a:srgbClr val="0E1A74"/>
              </a:solidFill>
            </a:endParaRPr>
          </a:p>
        </p:txBody>
      </p:sp>
      <p:sp>
        <p:nvSpPr>
          <p:cNvPr id="8" name="Rectangle 3"/>
          <p:cNvSpPr>
            <a:spLocks noGrp="1" noChangeArrowheads="1"/>
          </p:cNvSpPr>
          <p:nvPr/>
        </p:nvSpPr>
        <p:spPr bwMode="auto">
          <a:xfrm>
            <a:off x="406400" y="1113662"/>
            <a:ext cx="9144000" cy="4834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1800">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fontAlgn="base">
              <a:spcBef>
                <a:spcPct val="20000"/>
              </a:spcBef>
              <a:spcAft>
                <a:spcPct val="0"/>
              </a:spcAft>
              <a:buChar char="»"/>
              <a:defRPr sz="1800">
                <a:solidFill>
                  <a:schemeClr val="tx1"/>
                </a:solidFill>
                <a:latin typeface="+mn-lt"/>
              </a:defRPr>
            </a:lvl6pPr>
            <a:lvl7pPr marL="2971800" indent="-228600" algn="l" rtl="0" fontAlgn="base">
              <a:spcBef>
                <a:spcPct val="20000"/>
              </a:spcBef>
              <a:spcAft>
                <a:spcPct val="0"/>
              </a:spcAft>
              <a:buChar char="»"/>
              <a:defRPr sz="1800">
                <a:solidFill>
                  <a:schemeClr val="tx1"/>
                </a:solidFill>
                <a:latin typeface="+mn-lt"/>
              </a:defRPr>
            </a:lvl7pPr>
            <a:lvl8pPr marL="3429000" indent="-228600" algn="l" rtl="0" fontAlgn="base">
              <a:spcBef>
                <a:spcPct val="20000"/>
              </a:spcBef>
              <a:spcAft>
                <a:spcPct val="0"/>
              </a:spcAft>
              <a:buChar char="»"/>
              <a:defRPr sz="1800">
                <a:solidFill>
                  <a:schemeClr val="tx1"/>
                </a:solidFill>
                <a:latin typeface="+mn-lt"/>
              </a:defRPr>
            </a:lvl8pPr>
            <a:lvl9pPr marL="3886200" indent="-228600" algn="l" rtl="0" fontAlgn="base">
              <a:spcBef>
                <a:spcPct val="20000"/>
              </a:spcBef>
              <a:spcAft>
                <a:spcPct val="0"/>
              </a:spcAft>
              <a:buChar char="»"/>
              <a:defRPr sz="1800">
                <a:solidFill>
                  <a:schemeClr val="tx1"/>
                </a:solidFill>
                <a:latin typeface="+mn-lt"/>
              </a:defRPr>
            </a:lvl9pPr>
          </a:lstStyle>
          <a:p>
            <a:pPr marL="806450" lvl="1" eaLnBrk="1" hangingPunct="1">
              <a:lnSpc>
                <a:spcPct val="90000"/>
              </a:lnSpc>
              <a:buFont typeface="Arial" panose="020B0604020202020204" pitchFamily="34" charset="0"/>
              <a:buChar char="•"/>
              <a:defRPr/>
            </a:pPr>
            <a:r>
              <a:rPr lang="nb-NO" altLang="nb-NO" sz="1400" b="1" kern="0" dirty="0" smtClean="0">
                <a:solidFill>
                  <a:srgbClr val="0E1A74"/>
                </a:solidFill>
                <a:latin typeface="Arial"/>
              </a:rPr>
              <a:t>Legespesialister – Fys.med og Rehab + Rehabilitering (generell – lang erfaring)</a:t>
            </a:r>
          </a:p>
          <a:p>
            <a:pPr marL="806450" lvl="1" eaLnBrk="1" hangingPunct="1">
              <a:lnSpc>
                <a:spcPct val="90000"/>
              </a:lnSpc>
              <a:buFont typeface="Arial" panose="020B0604020202020204" pitchFamily="34" charset="0"/>
              <a:buChar char="•"/>
              <a:defRPr/>
            </a:pPr>
            <a:r>
              <a:rPr lang="nb-NO" altLang="nb-NO" sz="1400" b="1" kern="0" dirty="0" smtClean="0">
                <a:solidFill>
                  <a:srgbClr val="0E1A74"/>
                </a:solidFill>
                <a:latin typeface="Arial"/>
              </a:rPr>
              <a:t>Sykepleiere </a:t>
            </a:r>
          </a:p>
          <a:p>
            <a:pPr marL="1246188" lvl="2" indent="-285750" eaLnBrk="1" hangingPunct="1">
              <a:lnSpc>
                <a:spcPct val="90000"/>
              </a:lnSpc>
              <a:buFont typeface="Wingdings" panose="05000000000000000000" pitchFamily="2" charset="2"/>
              <a:buChar char="ü"/>
              <a:defRPr/>
            </a:pPr>
            <a:r>
              <a:rPr lang="nb-NO" altLang="nb-NO" sz="1400" kern="0" dirty="0" smtClean="0">
                <a:solidFill>
                  <a:srgbClr val="0E1A74"/>
                </a:solidFill>
                <a:latin typeface="Arial"/>
              </a:rPr>
              <a:t>Psyk. Sykepleiere</a:t>
            </a:r>
          </a:p>
          <a:p>
            <a:pPr marL="1246188" lvl="2" indent="-285750" eaLnBrk="1" hangingPunct="1">
              <a:lnSpc>
                <a:spcPct val="90000"/>
              </a:lnSpc>
              <a:buFont typeface="Wingdings" panose="05000000000000000000" pitchFamily="2" charset="2"/>
              <a:buChar char="ü"/>
              <a:defRPr/>
            </a:pPr>
            <a:r>
              <a:rPr lang="nb-NO" altLang="nb-NO" sz="1400" kern="0" dirty="0" smtClean="0">
                <a:solidFill>
                  <a:srgbClr val="0E1A74"/>
                </a:solidFill>
                <a:latin typeface="Arial"/>
              </a:rPr>
              <a:t>Kreftsykepleier</a:t>
            </a:r>
          </a:p>
          <a:p>
            <a:pPr marL="1246188" lvl="2" indent="-285750" eaLnBrk="1" hangingPunct="1">
              <a:lnSpc>
                <a:spcPct val="90000"/>
              </a:lnSpc>
              <a:buFont typeface="Wingdings" panose="05000000000000000000" pitchFamily="2" charset="2"/>
              <a:buChar char="ü"/>
              <a:defRPr/>
            </a:pPr>
            <a:r>
              <a:rPr lang="nb-NO" altLang="nb-NO" sz="1400" kern="0" dirty="0" smtClean="0">
                <a:solidFill>
                  <a:srgbClr val="0E1A74"/>
                </a:solidFill>
                <a:latin typeface="Arial"/>
              </a:rPr>
              <a:t>Helsepedagogiske veiledere</a:t>
            </a:r>
          </a:p>
          <a:p>
            <a:pPr marL="1246188" lvl="2" indent="-285750" eaLnBrk="1" hangingPunct="1">
              <a:lnSpc>
                <a:spcPct val="90000"/>
              </a:lnSpc>
              <a:buFont typeface="Wingdings" panose="05000000000000000000" pitchFamily="2" charset="2"/>
              <a:buChar char="ü"/>
              <a:defRPr/>
            </a:pPr>
            <a:r>
              <a:rPr lang="nb-NO" altLang="nb-NO" sz="1400" kern="0" dirty="0" smtClean="0">
                <a:solidFill>
                  <a:srgbClr val="0E1A74"/>
                </a:solidFill>
                <a:latin typeface="Arial"/>
              </a:rPr>
              <a:t>Kognitiv terapi</a:t>
            </a:r>
          </a:p>
          <a:p>
            <a:pPr marL="806450" lvl="1" eaLnBrk="1" hangingPunct="1">
              <a:lnSpc>
                <a:spcPct val="90000"/>
              </a:lnSpc>
              <a:buFont typeface="Arial" panose="020B0604020202020204" pitchFamily="34" charset="0"/>
              <a:buChar char="•"/>
              <a:defRPr/>
            </a:pPr>
            <a:r>
              <a:rPr lang="nb-NO" altLang="nb-NO" sz="1400" b="1" kern="0" dirty="0" smtClean="0">
                <a:solidFill>
                  <a:srgbClr val="0E1A74"/>
                </a:solidFill>
                <a:latin typeface="Arial"/>
              </a:rPr>
              <a:t>Fysioterapeuter</a:t>
            </a:r>
          </a:p>
          <a:p>
            <a:pPr marL="1246188" lvl="2" indent="-285750" eaLnBrk="1" hangingPunct="1">
              <a:lnSpc>
                <a:spcPct val="90000"/>
              </a:lnSpc>
              <a:buFont typeface="Wingdings" panose="05000000000000000000" pitchFamily="2" charset="2"/>
              <a:buChar char="ü"/>
              <a:defRPr/>
            </a:pPr>
            <a:r>
              <a:rPr lang="nb-NO" altLang="nb-NO" sz="1400" kern="0" dirty="0" smtClean="0">
                <a:solidFill>
                  <a:srgbClr val="0E1A74"/>
                </a:solidFill>
                <a:latin typeface="Arial"/>
              </a:rPr>
              <a:t>Spesialfysioterapeuter</a:t>
            </a:r>
          </a:p>
          <a:p>
            <a:pPr marL="1246188" lvl="2" indent="-285750" eaLnBrk="1" hangingPunct="1">
              <a:lnSpc>
                <a:spcPct val="90000"/>
              </a:lnSpc>
              <a:buFont typeface="Wingdings" panose="05000000000000000000" pitchFamily="2" charset="2"/>
              <a:buChar char="ü"/>
              <a:defRPr/>
            </a:pPr>
            <a:r>
              <a:rPr lang="nb-NO" altLang="nb-NO" sz="1400" kern="0" dirty="0" smtClean="0">
                <a:solidFill>
                  <a:srgbClr val="0E1A74"/>
                </a:solidFill>
                <a:latin typeface="Arial"/>
              </a:rPr>
              <a:t>Helsepedagogiske veiledere</a:t>
            </a:r>
          </a:p>
          <a:p>
            <a:pPr marL="1246188" lvl="2" indent="-285750" eaLnBrk="1" hangingPunct="1">
              <a:lnSpc>
                <a:spcPct val="90000"/>
              </a:lnSpc>
              <a:buFont typeface="Wingdings" panose="05000000000000000000" pitchFamily="2" charset="2"/>
              <a:buChar char="ü"/>
              <a:defRPr/>
            </a:pPr>
            <a:r>
              <a:rPr lang="nb-NO" altLang="nb-NO" sz="1400" kern="0" dirty="0" smtClean="0">
                <a:solidFill>
                  <a:srgbClr val="0E1A74"/>
                </a:solidFill>
                <a:latin typeface="Arial"/>
              </a:rPr>
              <a:t>Master i klinisk nevrologi</a:t>
            </a:r>
          </a:p>
          <a:p>
            <a:pPr marL="1246188" lvl="2" indent="-285750" eaLnBrk="1" hangingPunct="1">
              <a:lnSpc>
                <a:spcPct val="90000"/>
              </a:lnSpc>
              <a:buFont typeface="Wingdings" panose="05000000000000000000" pitchFamily="2" charset="2"/>
              <a:buChar char="ü"/>
              <a:defRPr/>
            </a:pPr>
            <a:r>
              <a:rPr lang="nb-NO" altLang="nb-NO" sz="1400" kern="0" dirty="0" smtClean="0">
                <a:solidFill>
                  <a:srgbClr val="0E1A74"/>
                </a:solidFill>
                <a:latin typeface="Arial"/>
              </a:rPr>
              <a:t>Kognitiv terapi</a:t>
            </a:r>
          </a:p>
          <a:p>
            <a:pPr marL="806450" lvl="1" eaLnBrk="1" hangingPunct="1">
              <a:lnSpc>
                <a:spcPct val="90000"/>
              </a:lnSpc>
              <a:buFont typeface="Arial" panose="020B0604020202020204" pitchFamily="34" charset="0"/>
              <a:buChar char="•"/>
              <a:defRPr/>
            </a:pPr>
            <a:r>
              <a:rPr lang="nb-NO" altLang="nb-NO" sz="1400" b="1" kern="0" dirty="0" smtClean="0">
                <a:solidFill>
                  <a:srgbClr val="0E1A74"/>
                </a:solidFill>
                <a:latin typeface="Arial"/>
              </a:rPr>
              <a:t>Ergoterapeuter </a:t>
            </a:r>
          </a:p>
          <a:p>
            <a:pPr marL="1246188" lvl="2" indent="-285750" eaLnBrk="1" hangingPunct="1">
              <a:lnSpc>
                <a:spcPct val="90000"/>
              </a:lnSpc>
              <a:buFont typeface="Wingdings" panose="05000000000000000000" pitchFamily="2" charset="2"/>
              <a:buChar char="ü"/>
              <a:defRPr/>
            </a:pPr>
            <a:r>
              <a:rPr lang="nb-NO" altLang="nb-NO" sz="1400" kern="0" dirty="0" err="1" smtClean="0">
                <a:solidFill>
                  <a:srgbClr val="0E1A74"/>
                </a:solidFill>
                <a:latin typeface="Arial"/>
              </a:rPr>
              <a:t>Videreutd</a:t>
            </a:r>
            <a:r>
              <a:rPr lang="nb-NO" altLang="nb-NO" sz="1400" kern="0" dirty="0" smtClean="0">
                <a:solidFill>
                  <a:srgbClr val="0E1A74"/>
                </a:solidFill>
                <a:latin typeface="Arial"/>
              </a:rPr>
              <a:t>. i friluftsliv og aktivitet</a:t>
            </a:r>
          </a:p>
          <a:p>
            <a:pPr marL="1246188" lvl="2" indent="-285750" eaLnBrk="1" hangingPunct="1">
              <a:lnSpc>
                <a:spcPct val="90000"/>
              </a:lnSpc>
              <a:buFont typeface="Wingdings" panose="05000000000000000000" pitchFamily="2" charset="2"/>
              <a:buChar char="ü"/>
              <a:defRPr/>
            </a:pPr>
            <a:r>
              <a:rPr lang="nb-NO" altLang="nb-NO" sz="1400" kern="0" dirty="0" smtClean="0">
                <a:solidFill>
                  <a:srgbClr val="0E1A74"/>
                </a:solidFill>
                <a:latin typeface="Arial"/>
              </a:rPr>
              <a:t>Kognitiv terapi</a:t>
            </a:r>
          </a:p>
          <a:p>
            <a:pPr marL="806450" lvl="1" eaLnBrk="1" hangingPunct="1">
              <a:lnSpc>
                <a:spcPct val="90000"/>
              </a:lnSpc>
              <a:buFont typeface="Arial" panose="020B0604020202020204" pitchFamily="34" charset="0"/>
              <a:buChar char="•"/>
              <a:defRPr/>
            </a:pPr>
            <a:r>
              <a:rPr lang="nb-NO" altLang="nb-NO" sz="1400" b="1" kern="0" dirty="0" smtClean="0">
                <a:solidFill>
                  <a:srgbClr val="0E1A74"/>
                </a:solidFill>
                <a:latin typeface="Arial"/>
              </a:rPr>
              <a:t>Logoped</a:t>
            </a:r>
          </a:p>
          <a:p>
            <a:pPr marL="806450" lvl="1" eaLnBrk="1" hangingPunct="1">
              <a:lnSpc>
                <a:spcPct val="90000"/>
              </a:lnSpc>
              <a:buFont typeface="Arial" panose="020B0604020202020204" pitchFamily="34" charset="0"/>
              <a:buChar char="•"/>
              <a:defRPr/>
            </a:pPr>
            <a:r>
              <a:rPr lang="nb-NO" altLang="nb-NO" sz="1400" b="1" kern="0" dirty="0" smtClean="0">
                <a:solidFill>
                  <a:srgbClr val="0E1A74"/>
                </a:solidFill>
                <a:latin typeface="Arial"/>
              </a:rPr>
              <a:t>Ernæringsrådgiver</a:t>
            </a:r>
          </a:p>
          <a:p>
            <a:pPr marL="806450" lvl="1" eaLnBrk="1" hangingPunct="1">
              <a:lnSpc>
                <a:spcPct val="90000"/>
              </a:lnSpc>
              <a:buFont typeface="Arial" panose="020B0604020202020204" pitchFamily="34" charset="0"/>
              <a:buChar char="•"/>
              <a:defRPr/>
            </a:pPr>
            <a:r>
              <a:rPr lang="nb-NO" altLang="nb-NO" sz="1400" b="1" kern="0" dirty="0" smtClean="0">
                <a:solidFill>
                  <a:srgbClr val="0E1A74"/>
                </a:solidFill>
                <a:latin typeface="Arial"/>
              </a:rPr>
              <a:t>Nevropsykolog</a:t>
            </a:r>
          </a:p>
          <a:p>
            <a:pPr marL="806450" lvl="1" eaLnBrk="1" hangingPunct="1">
              <a:lnSpc>
                <a:spcPct val="90000"/>
              </a:lnSpc>
              <a:buFont typeface="Arial" panose="020B0604020202020204" pitchFamily="34" charset="0"/>
              <a:buChar char="•"/>
              <a:defRPr/>
            </a:pPr>
            <a:r>
              <a:rPr lang="nb-NO" altLang="nb-NO" sz="1400" b="1" kern="0" dirty="0" smtClean="0">
                <a:solidFill>
                  <a:srgbClr val="0E1A74"/>
                </a:solidFill>
                <a:latin typeface="Arial"/>
              </a:rPr>
              <a:t>Sosionomer </a:t>
            </a:r>
          </a:p>
          <a:p>
            <a:pPr marL="806450" lvl="1" eaLnBrk="1" hangingPunct="1">
              <a:lnSpc>
                <a:spcPct val="90000"/>
              </a:lnSpc>
              <a:buFont typeface="Arial" panose="020B0604020202020204" pitchFamily="34" charset="0"/>
              <a:buChar char="•"/>
              <a:defRPr/>
            </a:pPr>
            <a:r>
              <a:rPr lang="nb-NO" altLang="nb-NO" sz="1400" b="1" kern="0" dirty="0" smtClean="0">
                <a:solidFill>
                  <a:srgbClr val="0E1A74"/>
                </a:solidFill>
                <a:latin typeface="Arial"/>
              </a:rPr>
              <a:t>Idrettspedagoger</a:t>
            </a:r>
          </a:p>
          <a:p>
            <a:pPr marL="806450" lvl="1" eaLnBrk="1" hangingPunct="1">
              <a:lnSpc>
                <a:spcPct val="90000"/>
              </a:lnSpc>
              <a:buFont typeface="Arial" panose="020B0604020202020204" pitchFamily="34" charset="0"/>
              <a:buChar char="•"/>
              <a:defRPr/>
            </a:pPr>
            <a:r>
              <a:rPr lang="nb-NO" altLang="nb-NO" sz="1400" b="1" kern="0" dirty="0" smtClean="0">
                <a:solidFill>
                  <a:srgbClr val="0E1A74"/>
                </a:solidFill>
                <a:latin typeface="Arial"/>
              </a:rPr>
              <a:t>Aktivitør</a:t>
            </a:r>
          </a:p>
        </p:txBody>
      </p:sp>
    </p:spTree>
    <p:extLst>
      <p:ext uri="{BB962C8B-B14F-4D97-AF65-F5344CB8AC3E}">
        <p14:creationId xmlns:p14="http://schemas.microsoft.com/office/powerpoint/2010/main" val="34531458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bunntekst 1"/>
          <p:cNvSpPr>
            <a:spLocks noGrp="1"/>
          </p:cNvSpPr>
          <p:nvPr>
            <p:ph type="ftr" sz="quarter" idx="11"/>
          </p:nvPr>
        </p:nvSpPr>
        <p:spPr/>
        <p:txBody>
          <a:bodyPr/>
          <a:lstStyle/>
          <a:p>
            <a:r>
              <a:rPr lang="en-US" sz="1800" cap="none" dirty="0">
                <a:latin typeface="Arial"/>
              </a:rPr>
              <a:t>Kompetent – Engasjert – Respektfull </a:t>
            </a:r>
          </a:p>
        </p:txBody>
      </p:sp>
      <p:pic>
        <p:nvPicPr>
          <p:cNvPr id="3" name="Picture 7" descr="unicare.eps"/>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3525" y="260350"/>
            <a:ext cx="1944688"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Bild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92609" y="260350"/>
            <a:ext cx="286702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a:spLocks noGrp="1" noChangeArrowheads="1"/>
          </p:cNvSpPr>
          <p:nvPr/>
        </p:nvSpPr>
        <p:spPr bwMode="auto">
          <a:xfrm>
            <a:off x="6424125" y="-181737"/>
            <a:ext cx="4169728" cy="71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defTabSz="457200" eaLnBrk="1" hangingPunct="1"/>
            <a:r>
              <a:rPr lang="nb-NO" altLang="nb-NO" sz="2800" b="1" dirty="0">
                <a:solidFill>
                  <a:srgbClr val="336699"/>
                </a:solidFill>
              </a:rPr>
              <a:t/>
            </a:r>
            <a:br>
              <a:rPr lang="nb-NO" altLang="nb-NO" sz="2800" b="1" dirty="0">
                <a:solidFill>
                  <a:srgbClr val="336699"/>
                </a:solidFill>
              </a:rPr>
            </a:br>
            <a:r>
              <a:rPr lang="nb-NO" altLang="nb-NO" sz="2800" b="1" dirty="0" smtClean="0">
                <a:solidFill>
                  <a:srgbClr val="002060"/>
                </a:solidFill>
              </a:rPr>
              <a:t>Kompetanse</a:t>
            </a:r>
            <a:endParaRPr lang="nb-NO" altLang="nb-NO" sz="2800" b="1" dirty="0">
              <a:solidFill>
                <a:srgbClr val="002060"/>
              </a:solidFill>
            </a:endParaRPr>
          </a:p>
        </p:txBody>
      </p:sp>
      <p:sp>
        <p:nvSpPr>
          <p:cNvPr id="6" name="Rectangle 3"/>
          <p:cNvSpPr>
            <a:spLocks noGrp="1" noChangeArrowheads="1"/>
          </p:cNvSpPr>
          <p:nvPr/>
        </p:nvSpPr>
        <p:spPr bwMode="auto">
          <a:xfrm>
            <a:off x="406400" y="1607128"/>
            <a:ext cx="11277600" cy="4507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defTabSz="457200" eaLnBrk="1" hangingPunct="1">
              <a:buFontTx/>
              <a:buNone/>
            </a:pPr>
            <a:endParaRPr lang="nb-NO" altLang="nb-NO" sz="1600" dirty="0">
              <a:solidFill>
                <a:srgbClr val="0E1A74"/>
              </a:solidFill>
            </a:endParaRPr>
          </a:p>
        </p:txBody>
      </p:sp>
      <p:sp>
        <p:nvSpPr>
          <p:cNvPr id="8" name="Rektangel 7"/>
          <p:cNvSpPr/>
          <p:nvPr/>
        </p:nvSpPr>
        <p:spPr>
          <a:xfrm>
            <a:off x="144751" y="1705552"/>
            <a:ext cx="5952836" cy="3693319"/>
          </a:xfrm>
          <a:prstGeom prst="rect">
            <a:avLst/>
          </a:prstGeom>
        </p:spPr>
        <p:txBody>
          <a:bodyPr wrap="square">
            <a:spAutoFit/>
          </a:bodyPr>
          <a:lstStyle/>
          <a:p>
            <a:pPr marL="781050" lvl="1" indent="-258763">
              <a:spcBef>
                <a:spcPct val="20000"/>
              </a:spcBef>
              <a:buFontTx/>
              <a:buChar char="–"/>
            </a:pPr>
            <a:r>
              <a:rPr lang="nb-NO" altLang="nb-NO" sz="1800" b="1" kern="0" dirty="0">
                <a:solidFill>
                  <a:srgbClr val="0E1A74"/>
                </a:solidFill>
                <a:latin typeface="Arial"/>
              </a:rPr>
              <a:t>Kjøkkensjef</a:t>
            </a:r>
          </a:p>
          <a:p>
            <a:pPr marL="781050" lvl="1" indent="-258763">
              <a:spcBef>
                <a:spcPct val="20000"/>
              </a:spcBef>
              <a:buFontTx/>
              <a:buChar char="–"/>
            </a:pPr>
            <a:r>
              <a:rPr lang="nb-NO" altLang="nb-NO" sz="1800" b="1" kern="0" dirty="0">
                <a:solidFill>
                  <a:srgbClr val="0E1A74"/>
                </a:solidFill>
                <a:latin typeface="Arial"/>
              </a:rPr>
              <a:t>Kokker </a:t>
            </a:r>
          </a:p>
          <a:p>
            <a:pPr marL="781050" lvl="1" indent="-258763">
              <a:spcBef>
                <a:spcPct val="20000"/>
              </a:spcBef>
              <a:buFontTx/>
              <a:buChar char="–"/>
            </a:pPr>
            <a:r>
              <a:rPr lang="nb-NO" altLang="nb-NO" sz="1800" b="1" kern="0" dirty="0">
                <a:solidFill>
                  <a:srgbClr val="0E1A74"/>
                </a:solidFill>
                <a:latin typeface="Arial"/>
              </a:rPr>
              <a:t>Kjøkkenassistenter </a:t>
            </a:r>
          </a:p>
          <a:p>
            <a:pPr marL="781050" lvl="1" indent="-258763">
              <a:spcBef>
                <a:spcPct val="20000"/>
              </a:spcBef>
              <a:buFontTx/>
              <a:buChar char="–"/>
            </a:pPr>
            <a:r>
              <a:rPr lang="nb-NO" altLang="nb-NO" sz="1800" b="1" kern="0" dirty="0">
                <a:solidFill>
                  <a:srgbClr val="0E1A74"/>
                </a:solidFill>
                <a:latin typeface="Arial"/>
              </a:rPr>
              <a:t>Renholdere</a:t>
            </a:r>
          </a:p>
          <a:p>
            <a:pPr marL="781050" lvl="1" indent="-258763">
              <a:spcBef>
                <a:spcPct val="20000"/>
              </a:spcBef>
              <a:buFontTx/>
              <a:buChar char="–"/>
            </a:pPr>
            <a:r>
              <a:rPr lang="nb-NO" altLang="nb-NO" sz="1800" b="1" kern="0" dirty="0">
                <a:solidFill>
                  <a:srgbClr val="0E1A74"/>
                </a:solidFill>
                <a:latin typeface="Arial"/>
              </a:rPr>
              <a:t>Resepsjonister</a:t>
            </a:r>
          </a:p>
          <a:p>
            <a:pPr marL="781050" lvl="1" indent="-258763">
              <a:spcBef>
                <a:spcPct val="20000"/>
              </a:spcBef>
              <a:buFontTx/>
              <a:buChar char="–"/>
            </a:pPr>
            <a:r>
              <a:rPr lang="nb-NO" altLang="nb-NO" sz="1800" b="1" kern="0" dirty="0">
                <a:solidFill>
                  <a:srgbClr val="0E1A74"/>
                </a:solidFill>
                <a:latin typeface="Arial"/>
              </a:rPr>
              <a:t>Bookingmedarbeidere</a:t>
            </a:r>
          </a:p>
          <a:p>
            <a:pPr marL="781050" lvl="1" indent="-258763">
              <a:spcBef>
                <a:spcPct val="20000"/>
              </a:spcBef>
              <a:buFontTx/>
              <a:buChar char="–"/>
            </a:pPr>
            <a:r>
              <a:rPr lang="nb-NO" altLang="nb-NO" sz="1800" b="1" kern="0" dirty="0">
                <a:solidFill>
                  <a:srgbClr val="0E1A74"/>
                </a:solidFill>
                <a:latin typeface="Arial"/>
              </a:rPr>
              <a:t>Vaktmester</a:t>
            </a:r>
          </a:p>
          <a:p>
            <a:pPr marL="781050" lvl="1" indent="-258763">
              <a:spcBef>
                <a:spcPct val="20000"/>
              </a:spcBef>
              <a:buFontTx/>
              <a:buChar char="–"/>
            </a:pPr>
            <a:r>
              <a:rPr lang="nb-NO" altLang="nb-NO" sz="1800" b="1" kern="0" dirty="0">
                <a:solidFill>
                  <a:srgbClr val="0E1A74"/>
                </a:solidFill>
                <a:latin typeface="Arial"/>
              </a:rPr>
              <a:t>IT - ansvarlig</a:t>
            </a:r>
          </a:p>
          <a:p>
            <a:pPr marL="781050" lvl="1" indent="-258763">
              <a:spcBef>
                <a:spcPct val="20000"/>
              </a:spcBef>
              <a:buFontTx/>
              <a:buChar char="–"/>
            </a:pPr>
            <a:r>
              <a:rPr lang="nb-NO" altLang="nb-NO" sz="1800" b="1" kern="0" dirty="0" smtClean="0">
                <a:solidFill>
                  <a:srgbClr val="0E1A74"/>
                </a:solidFill>
                <a:latin typeface="Arial"/>
              </a:rPr>
              <a:t>Kvalitetsleder</a:t>
            </a:r>
            <a:endParaRPr lang="nb-NO" altLang="nb-NO" sz="1800" b="1" kern="0" dirty="0">
              <a:solidFill>
                <a:srgbClr val="0E1A74"/>
              </a:solidFill>
              <a:latin typeface="Arial"/>
            </a:endParaRPr>
          </a:p>
          <a:p>
            <a:pPr marL="781050" lvl="1" indent="-258763">
              <a:spcBef>
                <a:spcPct val="20000"/>
              </a:spcBef>
              <a:buFontTx/>
              <a:buChar char="–"/>
            </a:pPr>
            <a:r>
              <a:rPr lang="nb-NO" altLang="nb-NO" sz="1800" b="1" kern="0" dirty="0">
                <a:solidFill>
                  <a:srgbClr val="0E1A74"/>
                </a:solidFill>
                <a:latin typeface="Arial"/>
              </a:rPr>
              <a:t>Rehabiliteringsleder</a:t>
            </a:r>
          </a:p>
          <a:p>
            <a:pPr marL="781050" lvl="1" indent="-258763">
              <a:spcBef>
                <a:spcPct val="20000"/>
              </a:spcBef>
              <a:buFontTx/>
              <a:buChar char="–"/>
            </a:pPr>
            <a:r>
              <a:rPr lang="nb-NO" altLang="nb-NO" sz="1800" b="1" kern="0" dirty="0">
                <a:solidFill>
                  <a:srgbClr val="0E1A74"/>
                </a:solidFill>
                <a:latin typeface="Arial"/>
              </a:rPr>
              <a:t>Daglig leder</a:t>
            </a:r>
          </a:p>
        </p:txBody>
      </p:sp>
    </p:spTree>
    <p:extLst>
      <p:ext uri="{BB962C8B-B14F-4D97-AF65-F5344CB8AC3E}">
        <p14:creationId xmlns:p14="http://schemas.microsoft.com/office/powerpoint/2010/main" val="33841478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2"/>
          <p:cNvSpPr>
            <a:spLocks noGrp="1" noChangeArrowheads="1"/>
          </p:cNvSpPr>
          <p:nvPr>
            <p:ph type="title"/>
          </p:nvPr>
        </p:nvSpPr>
        <p:spPr>
          <a:xfrm>
            <a:off x="3216276" y="331789"/>
            <a:ext cx="5980113" cy="790575"/>
          </a:xfrm>
        </p:spPr>
        <p:txBody>
          <a:bodyPr/>
          <a:lstStyle/>
          <a:p>
            <a:pPr eaLnBrk="1" hangingPunct="1"/>
            <a:r>
              <a:rPr lang="nb-NO" altLang="nb-NO" sz="2800" b="1">
                <a:solidFill>
                  <a:srgbClr val="336699"/>
                </a:solidFill>
              </a:rPr>
              <a:t>Rehabilitering – hva er det?</a:t>
            </a:r>
          </a:p>
        </p:txBody>
      </p:sp>
      <p:sp>
        <p:nvSpPr>
          <p:cNvPr id="14342" name="Line 5"/>
          <p:cNvSpPr>
            <a:spLocks noChangeShapeType="1"/>
          </p:cNvSpPr>
          <p:nvPr/>
        </p:nvSpPr>
        <p:spPr bwMode="auto">
          <a:xfrm>
            <a:off x="2135188" y="1268413"/>
            <a:ext cx="8208962"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nb-NO"/>
          </a:p>
        </p:txBody>
      </p:sp>
      <p:sp>
        <p:nvSpPr>
          <p:cNvPr id="14343" name="Line 6"/>
          <p:cNvSpPr>
            <a:spLocks noChangeShapeType="1"/>
          </p:cNvSpPr>
          <p:nvPr/>
        </p:nvSpPr>
        <p:spPr bwMode="auto">
          <a:xfrm>
            <a:off x="2135188" y="1268413"/>
            <a:ext cx="7129462"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nb-NO"/>
          </a:p>
        </p:txBody>
      </p:sp>
      <p:sp>
        <p:nvSpPr>
          <p:cNvPr id="14344" name="Line 7"/>
          <p:cNvSpPr>
            <a:spLocks noChangeShapeType="1"/>
          </p:cNvSpPr>
          <p:nvPr/>
        </p:nvSpPr>
        <p:spPr bwMode="auto">
          <a:xfrm flipV="1">
            <a:off x="1811339" y="1268413"/>
            <a:ext cx="8569325" cy="0"/>
          </a:xfrm>
          <a:prstGeom prst="line">
            <a:avLst/>
          </a:prstGeom>
          <a:noFill/>
          <a:ln w="127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nb-NO"/>
          </a:p>
        </p:txBody>
      </p:sp>
      <p:graphicFrame>
        <p:nvGraphicFramePr>
          <p:cNvPr id="2" name="Diagram 1"/>
          <p:cNvGraphicFramePr/>
          <p:nvPr>
            <p:extLst>
              <p:ext uri="{D42A27DB-BD31-4B8C-83A1-F6EECF244321}">
                <p14:modId xmlns:p14="http://schemas.microsoft.com/office/powerpoint/2010/main" val="2886945012"/>
              </p:ext>
            </p:extLst>
          </p:nvPr>
        </p:nvGraphicFramePr>
        <p:xfrm>
          <a:off x="1863301" y="1278678"/>
          <a:ext cx="8265147" cy="49123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Bildeforklaring formet som en ellipse 2"/>
          <p:cNvSpPr>
            <a:spLocks noChangeArrowheads="1"/>
          </p:cNvSpPr>
          <p:nvPr/>
        </p:nvSpPr>
        <p:spPr bwMode="auto">
          <a:xfrm>
            <a:off x="6240463" y="993775"/>
            <a:ext cx="1943100" cy="850900"/>
          </a:xfrm>
          <a:prstGeom prst="wedgeEllipseCallout">
            <a:avLst>
              <a:gd name="adj1" fmla="val -38056"/>
              <a:gd name="adj2" fmla="val 57620"/>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nb-NO" altLang="nb-NO" sz="1800" dirty="0">
                <a:solidFill>
                  <a:schemeClr val="bg1"/>
                </a:solidFill>
              </a:rPr>
              <a:t>2-4 uker</a:t>
            </a:r>
          </a:p>
        </p:txBody>
      </p:sp>
      <p:sp>
        <p:nvSpPr>
          <p:cNvPr id="4" name="Bildeforklaring formet som en ellipse 3"/>
          <p:cNvSpPr>
            <a:spLocks noChangeArrowheads="1"/>
          </p:cNvSpPr>
          <p:nvPr/>
        </p:nvSpPr>
        <p:spPr bwMode="auto">
          <a:xfrm>
            <a:off x="8089901" y="1738313"/>
            <a:ext cx="1763713" cy="1223962"/>
          </a:xfrm>
          <a:prstGeom prst="wedgeEllipseCallout">
            <a:avLst>
              <a:gd name="adj1" fmla="val -40542"/>
              <a:gd name="adj2" fmla="val 55134"/>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nb-NO" altLang="nb-NO" sz="1800" dirty="0">
                <a:solidFill>
                  <a:schemeClr val="bg1"/>
                </a:solidFill>
              </a:rPr>
              <a:t>Individuelt fastsatte mål</a:t>
            </a:r>
          </a:p>
        </p:txBody>
      </p:sp>
      <p:sp>
        <p:nvSpPr>
          <p:cNvPr id="5" name="Bildeforklaring formet som en ellipse 4"/>
          <p:cNvSpPr>
            <a:spLocks noChangeArrowheads="1"/>
          </p:cNvSpPr>
          <p:nvPr/>
        </p:nvSpPr>
        <p:spPr bwMode="auto">
          <a:xfrm>
            <a:off x="7766051" y="4221164"/>
            <a:ext cx="2614613" cy="1595437"/>
          </a:xfrm>
          <a:prstGeom prst="wedgeEllipseCallout">
            <a:avLst>
              <a:gd name="adj1" fmla="val -51306"/>
              <a:gd name="adj2" fmla="val 34778"/>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nb-NO" altLang="nb-NO" sz="1800" dirty="0">
                <a:solidFill>
                  <a:schemeClr val="bg1"/>
                </a:solidFill>
              </a:rPr>
              <a:t>Egentrening, grupper, </a:t>
            </a:r>
          </a:p>
          <a:p>
            <a:pPr algn="ctr" eaLnBrk="1" hangingPunct="1">
              <a:spcBef>
                <a:spcPct val="0"/>
              </a:spcBef>
              <a:buFontTx/>
              <a:buNone/>
            </a:pPr>
            <a:r>
              <a:rPr lang="nb-NO" altLang="nb-NO" sz="1800" dirty="0">
                <a:solidFill>
                  <a:schemeClr val="bg1"/>
                </a:solidFill>
              </a:rPr>
              <a:t>undervisning,</a:t>
            </a:r>
          </a:p>
          <a:p>
            <a:pPr algn="ctr" eaLnBrk="1" hangingPunct="1">
              <a:spcBef>
                <a:spcPct val="0"/>
              </a:spcBef>
              <a:buFontTx/>
              <a:buNone/>
            </a:pPr>
            <a:r>
              <a:rPr lang="nb-NO" altLang="nb-NO" sz="1800" dirty="0">
                <a:solidFill>
                  <a:schemeClr val="bg1"/>
                </a:solidFill>
              </a:rPr>
              <a:t>individuelle behandlinger</a:t>
            </a:r>
          </a:p>
        </p:txBody>
      </p:sp>
      <p:sp>
        <p:nvSpPr>
          <p:cNvPr id="6" name="Bildeforklaring formet som en ellipse 5"/>
          <p:cNvSpPr>
            <a:spLocks noChangeArrowheads="1"/>
          </p:cNvSpPr>
          <p:nvPr/>
        </p:nvSpPr>
        <p:spPr bwMode="auto">
          <a:xfrm>
            <a:off x="982663" y="3573463"/>
            <a:ext cx="3384551" cy="2303462"/>
          </a:xfrm>
          <a:prstGeom prst="wedgeEllipseCallout">
            <a:avLst>
              <a:gd name="adj1" fmla="val 53426"/>
              <a:gd name="adj2" fmla="val 37907"/>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nb-NO" altLang="nb-NO" sz="1800" dirty="0">
                <a:solidFill>
                  <a:schemeClr val="bg1"/>
                </a:solidFill>
              </a:rPr>
              <a:t>Lege, fysioterapeut, ergoterapeut, aktivitør, sykepleier, sosionom,</a:t>
            </a:r>
          </a:p>
          <a:p>
            <a:pPr algn="ctr" eaLnBrk="1" hangingPunct="1">
              <a:spcBef>
                <a:spcPct val="0"/>
              </a:spcBef>
              <a:buFontTx/>
              <a:buNone/>
            </a:pPr>
            <a:r>
              <a:rPr lang="nb-NO" altLang="nb-NO" sz="1800" dirty="0">
                <a:solidFill>
                  <a:schemeClr val="bg1"/>
                </a:solidFill>
              </a:rPr>
              <a:t>idrettsped./</a:t>
            </a:r>
            <a:r>
              <a:rPr lang="nb-NO" altLang="nb-NO" sz="1800" dirty="0" err="1">
                <a:solidFill>
                  <a:schemeClr val="bg1"/>
                </a:solidFill>
              </a:rPr>
              <a:t>tren.veil</a:t>
            </a:r>
            <a:r>
              <a:rPr lang="nb-NO" altLang="nb-NO" sz="1800" dirty="0">
                <a:solidFill>
                  <a:schemeClr val="bg1"/>
                </a:solidFill>
              </a:rPr>
              <a:t>., ernæringsfysiolog,</a:t>
            </a:r>
          </a:p>
          <a:p>
            <a:pPr algn="ctr" eaLnBrk="1" hangingPunct="1">
              <a:spcBef>
                <a:spcPct val="0"/>
              </a:spcBef>
              <a:buFontTx/>
              <a:buNone/>
            </a:pPr>
            <a:r>
              <a:rPr lang="nb-NO" altLang="nb-NO" sz="1800" dirty="0">
                <a:solidFill>
                  <a:schemeClr val="bg1"/>
                </a:solidFill>
              </a:rPr>
              <a:t>logoped, </a:t>
            </a:r>
            <a:r>
              <a:rPr lang="nb-NO" altLang="nb-NO" sz="1800" dirty="0" err="1">
                <a:solidFill>
                  <a:schemeClr val="bg1"/>
                </a:solidFill>
              </a:rPr>
              <a:t>nevropsyk</a:t>
            </a:r>
            <a:r>
              <a:rPr lang="nb-NO" altLang="nb-NO" sz="1800" dirty="0">
                <a:solidFill>
                  <a:schemeClr val="bg1"/>
                </a:solidFill>
              </a:rPr>
              <a:t>.</a:t>
            </a:r>
          </a:p>
        </p:txBody>
      </p:sp>
      <p:sp>
        <p:nvSpPr>
          <p:cNvPr id="7" name="Bildeforklaring formet som en ellipse 6"/>
          <p:cNvSpPr>
            <a:spLocks noChangeArrowheads="1"/>
          </p:cNvSpPr>
          <p:nvPr/>
        </p:nvSpPr>
        <p:spPr bwMode="auto">
          <a:xfrm>
            <a:off x="1631951" y="1052514"/>
            <a:ext cx="2663825" cy="1584325"/>
          </a:xfrm>
          <a:prstGeom prst="wedgeEllipseCallout">
            <a:avLst>
              <a:gd name="adj1" fmla="val 35796"/>
              <a:gd name="adj2" fmla="val 69208"/>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nb-NO" altLang="nb-NO" sz="1800" dirty="0">
                <a:solidFill>
                  <a:schemeClr val="bg1"/>
                </a:solidFill>
              </a:rPr>
              <a:t>Sosialt samvær, opplevelser, friluftsliv, arbeidsliv m.m.</a:t>
            </a:r>
          </a:p>
        </p:txBody>
      </p:sp>
      <p:sp>
        <p:nvSpPr>
          <p:cNvPr id="8" name="Bildeforklaring formet som en ellipse 7"/>
          <p:cNvSpPr>
            <a:spLocks noChangeArrowheads="1"/>
          </p:cNvSpPr>
          <p:nvPr/>
        </p:nvSpPr>
        <p:spPr bwMode="auto">
          <a:xfrm>
            <a:off x="1811338" y="5816601"/>
            <a:ext cx="2844800" cy="981075"/>
          </a:xfrm>
          <a:prstGeom prst="wedgeEllipseCallout">
            <a:avLst>
              <a:gd name="adj1" fmla="val 48190"/>
              <a:gd name="adj2" fmla="val -49065"/>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nb-NO" altLang="nb-NO" sz="1600">
                <a:solidFill>
                  <a:schemeClr val="bg1"/>
                </a:solidFill>
              </a:rPr>
              <a:t>Kjøkken, renhold, resepsjon, vaktmester</a:t>
            </a:r>
          </a:p>
        </p:txBody>
      </p:sp>
      <p:pic>
        <p:nvPicPr>
          <p:cNvPr id="17" name="Picture 7" descr="unicare.eps"/>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63525" y="260350"/>
            <a:ext cx="1944688"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Bilde 8"/>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538413" y="274323"/>
            <a:ext cx="286702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556857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3" grpId="0" animBg="1"/>
      <p:bldP spid="4" grpId="0" animBg="1"/>
      <p:bldP spid="5" grpId="0" animBg="1"/>
      <p:bldP spid="6" grpId="0" animBg="1"/>
      <p:bldP spid="7"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p:cNvSpPr txBox="1"/>
          <p:nvPr/>
        </p:nvSpPr>
        <p:spPr>
          <a:xfrm>
            <a:off x="1738328" y="918698"/>
            <a:ext cx="5139548" cy="523220"/>
          </a:xfrm>
          <a:prstGeom prst="rect">
            <a:avLst/>
          </a:prstGeom>
          <a:noFill/>
        </p:spPr>
        <p:txBody>
          <a:bodyPr wrap="none" rtlCol="0">
            <a:spAutoFit/>
          </a:bodyPr>
          <a:lstStyle/>
          <a:p>
            <a:pPr defTabSz="457200" fontAlgn="auto">
              <a:spcBef>
                <a:spcPts val="0"/>
              </a:spcBef>
              <a:spcAft>
                <a:spcPts val="0"/>
              </a:spcAft>
            </a:pPr>
            <a:r>
              <a:rPr lang="nb-NO" sz="2800" b="1" dirty="0">
                <a:solidFill>
                  <a:srgbClr val="002060"/>
                </a:solidFill>
                <a:latin typeface="Arial" panose="020B0604020202020204" pitchFamily="34" charset="0"/>
                <a:cs typeface="Arial" panose="020B0604020202020204" pitchFamily="34" charset="0"/>
              </a:rPr>
              <a:t>Gruppeaktiviteter og -trening</a:t>
            </a:r>
          </a:p>
        </p:txBody>
      </p:sp>
      <p:sp>
        <p:nvSpPr>
          <p:cNvPr id="3" name="TekstSylinder 2"/>
          <p:cNvSpPr txBox="1"/>
          <p:nvPr/>
        </p:nvSpPr>
        <p:spPr>
          <a:xfrm>
            <a:off x="2496065" y="1564034"/>
            <a:ext cx="4076757" cy="5078313"/>
          </a:xfrm>
          <a:prstGeom prst="rect">
            <a:avLst/>
          </a:prstGeom>
          <a:noFill/>
        </p:spPr>
        <p:txBody>
          <a:bodyPr wrap="none" rtlCol="0" anchor="t">
            <a:spAutoFit/>
          </a:bodyPr>
          <a:lstStyle/>
          <a:p>
            <a:pPr marL="285750" indent="-285750" defTabSz="457200" fontAlgn="auto">
              <a:spcBef>
                <a:spcPts val="0"/>
              </a:spcBef>
              <a:spcAft>
                <a:spcPts val="0"/>
              </a:spcAft>
              <a:buFontTx/>
              <a:buChar char="-"/>
            </a:pPr>
            <a:r>
              <a:rPr lang="x-none" sz="1800" dirty="0">
                <a:solidFill>
                  <a:srgbClr val="002060"/>
                </a:solidFill>
                <a:latin typeface="Times New Roman" panose="02020603050405020304" pitchFamily="18" charset="0"/>
                <a:cs typeface="Times New Roman" panose="02020603050405020304" pitchFamily="18" charset="0"/>
              </a:rPr>
              <a:t>Bassenggrupper </a:t>
            </a:r>
          </a:p>
          <a:p>
            <a:pPr marL="285750" indent="-285750" defTabSz="457200" fontAlgn="auto">
              <a:spcBef>
                <a:spcPts val="0"/>
              </a:spcBef>
              <a:spcAft>
                <a:spcPts val="0"/>
              </a:spcAft>
              <a:buFontTx/>
              <a:buChar char="-"/>
            </a:pPr>
            <a:r>
              <a:rPr lang="x-none" sz="1800" dirty="0">
                <a:solidFill>
                  <a:srgbClr val="002060"/>
                </a:solidFill>
                <a:latin typeface="Times New Roman" panose="02020603050405020304" pitchFamily="18" charset="0"/>
                <a:cs typeface="Times New Roman" panose="02020603050405020304" pitchFamily="18" charset="0"/>
              </a:rPr>
              <a:t>Stoltrim </a:t>
            </a:r>
          </a:p>
          <a:p>
            <a:pPr marL="285750" indent="-285750" defTabSz="457200" fontAlgn="auto">
              <a:spcBef>
                <a:spcPts val="0"/>
              </a:spcBef>
              <a:spcAft>
                <a:spcPts val="0"/>
              </a:spcAft>
              <a:buFontTx/>
              <a:buChar char="-"/>
            </a:pPr>
            <a:r>
              <a:rPr lang="x-none" sz="1800" dirty="0">
                <a:solidFill>
                  <a:srgbClr val="002060"/>
                </a:solidFill>
                <a:latin typeface="Times New Roman" panose="02020603050405020304" pitchFamily="18" charset="0"/>
                <a:cs typeface="Times New Roman" panose="02020603050405020304" pitchFamily="18" charset="0"/>
              </a:rPr>
              <a:t>Stående trim </a:t>
            </a:r>
          </a:p>
          <a:p>
            <a:pPr defTabSz="457200" fontAlgn="auto">
              <a:spcBef>
                <a:spcPts val="0"/>
              </a:spcBef>
              <a:spcAft>
                <a:spcPts val="0"/>
              </a:spcAft>
            </a:pPr>
            <a:endParaRPr lang="nb-NO" sz="1800" dirty="0">
              <a:solidFill>
                <a:srgbClr val="002060"/>
              </a:solidFill>
              <a:latin typeface="Times New Roman" panose="02020603050405020304" pitchFamily="18" charset="0"/>
              <a:cs typeface="Times New Roman" panose="02020603050405020304" pitchFamily="18" charset="0"/>
            </a:endParaRPr>
          </a:p>
          <a:p>
            <a:pPr marL="285750" indent="-285750" defTabSz="457200" fontAlgn="auto">
              <a:spcBef>
                <a:spcPts val="0"/>
              </a:spcBef>
              <a:spcAft>
                <a:spcPts val="0"/>
              </a:spcAft>
              <a:buFontTx/>
              <a:buChar char="-"/>
            </a:pPr>
            <a:r>
              <a:rPr lang="x-none" sz="1800" dirty="0">
                <a:solidFill>
                  <a:srgbClr val="002060"/>
                </a:solidFill>
                <a:latin typeface="Times New Roman" panose="02020603050405020304" pitchFamily="18" charset="0"/>
                <a:cs typeface="Times New Roman" panose="02020603050405020304" pitchFamily="18" charset="0"/>
              </a:rPr>
              <a:t>Balansetrening/BOSU </a:t>
            </a:r>
          </a:p>
          <a:p>
            <a:pPr marL="285750" indent="-285750" defTabSz="457200" fontAlgn="auto">
              <a:spcBef>
                <a:spcPts val="0"/>
              </a:spcBef>
              <a:spcAft>
                <a:spcPts val="0"/>
              </a:spcAft>
              <a:buFontTx/>
              <a:buChar char="-"/>
            </a:pPr>
            <a:r>
              <a:rPr lang="x-none" sz="1800" dirty="0">
                <a:solidFill>
                  <a:srgbClr val="002060"/>
                </a:solidFill>
                <a:latin typeface="Times New Roman" panose="02020603050405020304" pitchFamily="18" charset="0"/>
                <a:cs typeface="Times New Roman" panose="02020603050405020304" pitchFamily="18" charset="0"/>
              </a:rPr>
              <a:t>Terapiball (kjernestabilitet)</a:t>
            </a:r>
          </a:p>
          <a:p>
            <a:pPr marL="285750" indent="-285750" defTabSz="457200" fontAlgn="auto">
              <a:spcBef>
                <a:spcPts val="0"/>
              </a:spcBef>
              <a:spcAft>
                <a:spcPts val="0"/>
              </a:spcAft>
              <a:buFontTx/>
              <a:buChar char="-"/>
            </a:pPr>
            <a:r>
              <a:rPr lang="x-none" sz="1800" dirty="0">
                <a:solidFill>
                  <a:srgbClr val="002060"/>
                </a:solidFill>
                <a:latin typeface="Times New Roman" panose="02020603050405020304" pitchFamily="18" charset="0"/>
                <a:cs typeface="Times New Roman" panose="02020603050405020304" pitchFamily="18" charset="0"/>
              </a:rPr>
              <a:t>Sansemotorisk trening</a:t>
            </a:r>
          </a:p>
          <a:p>
            <a:pPr marL="285750" indent="-285750" defTabSz="457200" fontAlgn="auto">
              <a:spcBef>
                <a:spcPts val="0"/>
              </a:spcBef>
              <a:spcAft>
                <a:spcPts val="0"/>
              </a:spcAft>
              <a:buFontTx/>
              <a:buChar char="-"/>
            </a:pPr>
            <a:r>
              <a:rPr lang="x-none" sz="1800" dirty="0">
                <a:solidFill>
                  <a:srgbClr val="002060"/>
                </a:solidFill>
                <a:latin typeface="Times New Roman" panose="02020603050405020304" pitchFamily="18" charset="0"/>
                <a:cs typeface="Times New Roman" panose="02020603050405020304" pitchFamily="18" charset="0"/>
              </a:rPr>
              <a:t>Styrketrening</a:t>
            </a:r>
          </a:p>
          <a:p>
            <a:pPr defTabSz="457200" fontAlgn="auto">
              <a:spcBef>
                <a:spcPts val="0"/>
              </a:spcBef>
              <a:spcAft>
                <a:spcPts val="0"/>
              </a:spcAft>
            </a:pPr>
            <a:endParaRPr lang="nb-NO" sz="1800" dirty="0">
              <a:solidFill>
                <a:srgbClr val="002060"/>
              </a:solidFill>
              <a:latin typeface="Times New Roman" panose="02020603050405020304" pitchFamily="18" charset="0"/>
              <a:cs typeface="Times New Roman" panose="02020603050405020304" pitchFamily="18" charset="0"/>
            </a:endParaRPr>
          </a:p>
          <a:p>
            <a:pPr marL="285750" indent="-285750" defTabSz="457200" fontAlgn="auto">
              <a:spcBef>
                <a:spcPts val="0"/>
              </a:spcBef>
              <a:spcAft>
                <a:spcPts val="0"/>
              </a:spcAft>
              <a:buFontTx/>
              <a:buChar char="-"/>
            </a:pPr>
            <a:r>
              <a:rPr lang="x-none" sz="1800" dirty="0">
                <a:solidFill>
                  <a:srgbClr val="002060"/>
                </a:solidFill>
                <a:latin typeface="Times New Roman" panose="02020603050405020304" pitchFamily="18" charset="0"/>
                <a:cs typeface="Times New Roman" panose="02020603050405020304" pitchFamily="18" charset="0"/>
              </a:rPr>
              <a:t>Kroppsbevissthetstrening/mindfullness</a:t>
            </a:r>
          </a:p>
          <a:p>
            <a:pPr marL="285750" indent="-285750" defTabSz="457200" fontAlgn="auto">
              <a:spcBef>
                <a:spcPts val="0"/>
              </a:spcBef>
              <a:spcAft>
                <a:spcPts val="0"/>
              </a:spcAft>
              <a:buFontTx/>
              <a:buChar char="-"/>
            </a:pPr>
            <a:r>
              <a:rPr lang="x-none" sz="1800" dirty="0">
                <a:solidFill>
                  <a:srgbClr val="002060"/>
                </a:solidFill>
                <a:latin typeface="Times New Roman" panose="02020603050405020304" pitchFamily="18" charset="0"/>
                <a:cs typeface="Times New Roman" panose="02020603050405020304" pitchFamily="18" charset="0"/>
              </a:rPr>
              <a:t>Medisinsk yoga</a:t>
            </a:r>
          </a:p>
          <a:p>
            <a:pPr marL="285750" indent="-285750" defTabSz="457200" fontAlgn="auto">
              <a:spcBef>
                <a:spcPts val="0"/>
              </a:spcBef>
              <a:spcAft>
                <a:spcPts val="0"/>
              </a:spcAft>
              <a:buFontTx/>
              <a:buChar char="-"/>
            </a:pPr>
            <a:r>
              <a:rPr lang="x-none" sz="1800" dirty="0">
                <a:solidFill>
                  <a:srgbClr val="002060"/>
                </a:solidFill>
                <a:latin typeface="Times New Roman" panose="02020603050405020304" pitchFamily="18" charset="0"/>
                <a:cs typeface="Times New Roman" panose="02020603050405020304" pitchFamily="18" charset="0"/>
              </a:rPr>
              <a:t>Avspenning</a:t>
            </a:r>
          </a:p>
          <a:p>
            <a:pPr marL="285750" indent="-285750" defTabSz="457200" fontAlgn="auto">
              <a:spcBef>
                <a:spcPts val="0"/>
              </a:spcBef>
              <a:spcAft>
                <a:spcPts val="0"/>
              </a:spcAft>
              <a:buFontTx/>
              <a:buChar char="-"/>
            </a:pPr>
            <a:endParaRPr lang="nb-NO" sz="1800" dirty="0">
              <a:solidFill>
                <a:srgbClr val="002060"/>
              </a:solidFill>
              <a:latin typeface="Times New Roman" panose="02020603050405020304" pitchFamily="18" charset="0"/>
              <a:cs typeface="Times New Roman" panose="02020603050405020304" pitchFamily="18" charset="0"/>
            </a:endParaRPr>
          </a:p>
          <a:p>
            <a:pPr marL="285750" indent="-285750" defTabSz="457200" fontAlgn="auto">
              <a:spcBef>
                <a:spcPts val="0"/>
              </a:spcBef>
              <a:spcAft>
                <a:spcPts val="0"/>
              </a:spcAft>
              <a:buFontTx/>
              <a:buChar char="-"/>
            </a:pPr>
            <a:r>
              <a:rPr lang="x-none" sz="1800" dirty="0">
                <a:solidFill>
                  <a:srgbClr val="002060"/>
                </a:solidFill>
                <a:latin typeface="Times New Roman" panose="02020603050405020304" pitchFamily="18" charset="0"/>
                <a:cs typeface="Times New Roman" panose="02020603050405020304" pitchFamily="18" charset="0"/>
              </a:rPr>
              <a:t>Friluftsgruppe</a:t>
            </a:r>
          </a:p>
          <a:p>
            <a:pPr marL="285750" indent="-285750" defTabSz="457200" fontAlgn="auto">
              <a:spcBef>
                <a:spcPts val="0"/>
              </a:spcBef>
              <a:spcAft>
                <a:spcPts val="0"/>
              </a:spcAft>
              <a:buFontTx/>
              <a:buChar char="-"/>
            </a:pPr>
            <a:r>
              <a:rPr lang="x-none" sz="1800" dirty="0">
                <a:solidFill>
                  <a:srgbClr val="002060"/>
                </a:solidFill>
                <a:latin typeface="Times New Roman" panose="02020603050405020304" pitchFamily="18" charset="0"/>
                <a:cs typeface="Times New Roman" panose="02020603050405020304" pitchFamily="18" charset="0"/>
              </a:rPr>
              <a:t>Gå/turgrupper</a:t>
            </a:r>
          </a:p>
          <a:p>
            <a:pPr marL="285750" indent="-285750" defTabSz="457200" fontAlgn="auto">
              <a:spcBef>
                <a:spcPts val="0"/>
              </a:spcBef>
              <a:spcAft>
                <a:spcPts val="0"/>
              </a:spcAft>
              <a:buFontTx/>
              <a:buChar char="-"/>
            </a:pPr>
            <a:r>
              <a:rPr lang="x-none" sz="1800" dirty="0">
                <a:solidFill>
                  <a:srgbClr val="002060"/>
                </a:solidFill>
                <a:latin typeface="Times New Roman" panose="02020603050405020304" pitchFamily="18" charset="0"/>
                <a:cs typeface="Times New Roman" panose="02020603050405020304" pitchFamily="18" charset="0"/>
              </a:rPr>
              <a:t>Klatring</a:t>
            </a:r>
          </a:p>
          <a:p>
            <a:pPr marL="285750" indent="-285750" defTabSz="457200" fontAlgn="auto">
              <a:spcBef>
                <a:spcPts val="0"/>
              </a:spcBef>
              <a:spcAft>
                <a:spcPts val="0"/>
              </a:spcAft>
              <a:buFontTx/>
              <a:buChar char="-"/>
            </a:pPr>
            <a:r>
              <a:rPr lang="x-none" sz="1800" dirty="0">
                <a:solidFill>
                  <a:srgbClr val="002060"/>
                </a:solidFill>
                <a:latin typeface="Times New Roman" panose="02020603050405020304" pitchFamily="18" charset="0"/>
                <a:cs typeface="Times New Roman" panose="02020603050405020304" pitchFamily="18" charset="0"/>
              </a:rPr>
              <a:t>Utedag hver måned</a:t>
            </a:r>
          </a:p>
          <a:p>
            <a:pPr marL="285750" indent="-285750" defTabSz="457200" fontAlgn="auto">
              <a:spcBef>
                <a:spcPts val="0"/>
              </a:spcBef>
              <a:spcAft>
                <a:spcPts val="0"/>
              </a:spcAft>
              <a:buFontTx/>
              <a:buChar char="-"/>
            </a:pPr>
            <a:endParaRPr lang="nb-NO" sz="1800" dirty="0">
              <a:solidFill>
                <a:srgbClr val="51C3F9">
                  <a:lumMod val="50000"/>
                </a:srgbClr>
              </a:solidFill>
              <a:latin typeface="Times New Roman" panose="02020603050405020304" pitchFamily="18" charset="0"/>
              <a:cs typeface="Times New Roman" panose="02020603050405020304" pitchFamily="18" charset="0"/>
            </a:endParaRPr>
          </a:p>
        </p:txBody>
      </p:sp>
      <p:pic>
        <p:nvPicPr>
          <p:cNvPr id="4" name="Bild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02527" y="1441918"/>
            <a:ext cx="3376613" cy="2274161"/>
          </a:xfrm>
          <a:prstGeom prst="rect">
            <a:avLst/>
          </a:prstGeom>
        </p:spPr>
      </p:pic>
      <p:pic>
        <p:nvPicPr>
          <p:cNvPr id="5" name="Bilde 4"/>
          <p:cNvPicPr>
            <a:picLocks noChangeAspect="1"/>
          </p:cNvPicPr>
          <p:nvPr/>
        </p:nvPicPr>
        <p:blipFill>
          <a:blip r:embed="rId3"/>
          <a:stretch>
            <a:fillRect/>
          </a:stretch>
        </p:blipFill>
        <p:spPr>
          <a:xfrm>
            <a:off x="8215437" y="3793717"/>
            <a:ext cx="1759401" cy="2510792"/>
          </a:xfrm>
          <a:prstGeom prst="rect">
            <a:avLst/>
          </a:prstGeom>
        </p:spPr>
      </p:pic>
      <p:sp>
        <p:nvSpPr>
          <p:cNvPr id="7" name="Plassholder for bunntekst 6"/>
          <p:cNvSpPr>
            <a:spLocks noGrp="1"/>
          </p:cNvSpPr>
          <p:nvPr>
            <p:ph type="ftr" sz="quarter" idx="11"/>
          </p:nvPr>
        </p:nvSpPr>
        <p:spPr/>
        <p:txBody>
          <a:bodyPr/>
          <a:lstStyle/>
          <a:p>
            <a:r>
              <a:rPr lang="en-US" sz="1800" cap="none" dirty="0">
                <a:latin typeface="Arial"/>
              </a:rPr>
              <a:t>Kompetent – Engasjert – Respektfull </a:t>
            </a:r>
          </a:p>
        </p:txBody>
      </p:sp>
      <p:pic>
        <p:nvPicPr>
          <p:cNvPr id="8" name="Picture 7" descr="unicare.eps"/>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3525" y="260350"/>
            <a:ext cx="1944688"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Bild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496065" y="260350"/>
            <a:ext cx="286702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94803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p:cNvSpPr txBox="1"/>
          <p:nvPr/>
        </p:nvSpPr>
        <p:spPr>
          <a:xfrm>
            <a:off x="3615817" y="1047125"/>
            <a:ext cx="2481770" cy="523220"/>
          </a:xfrm>
          <a:prstGeom prst="rect">
            <a:avLst/>
          </a:prstGeom>
          <a:noFill/>
        </p:spPr>
        <p:txBody>
          <a:bodyPr wrap="none" rtlCol="0">
            <a:spAutoFit/>
          </a:bodyPr>
          <a:lstStyle/>
          <a:p>
            <a:pPr defTabSz="457200" fontAlgn="auto">
              <a:spcBef>
                <a:spcPts val="0"/>
              </a:spcBef>
              <a:spcAft>
                <a:spcPts val="0"/>
              </a:spcAft>
            </a:pPr>
            <a:r>
              <a:rPr lang="nb-NO" sz="2800" b="1" dirty="0">
                <a:solidFill>
                  <a:srgbClr val="002060"/>
                </a:solidFill>
                <a:latin typeface="Arial" panose="020B0604020202020204" pitchFamily="34" charset="0"/>
                <a:cs typeface="Arial" panose="020B0604020202020204" pitchFamily="34" charset="0"/>
              </a:rPr>
              <a:t>Undervisning</a:t>
            </a:r>
          </a:p>
        </p:txBody>
      </p:sp>
      <p:sp>
        <p:nvSpPr>
          <p:cNvPr id="3" name="TekstSylinder 2"/>
          <p:cNvSpPr txBox="1"/>
          <p:nvPr/>
        </p:nvSpPr>
        <p:spPr>
          <a:xfrm>
            <a:off x="2428508" y="1935470"/>
            <a:ext cx="6359433" cy="4524315"/>
          </a:xfrm>
          <a:prstGeom prst="rect">
            <a:avLst/>
          </a:prstGeom>
          <a:noFill/>
        </p:spPr>
        <p:txBody>
          <a:bodyPr wrap="none" rtlCol="0">
            <a:spAutoFit/>
          </a:bodyPr>
          <a:lstStyle/>
          <a:p>
            <a:pPr marL="285750" indent="-285750" defTabSz="457200" fontAlgn="auto">
              <a:lnSpc>
                <a:spcPct val="150000"/>
              </a:lnSpc>
              <a:spcBef>
                <a:spcPts val="0"/>
              </a:spcBef>
              <a:spcAft>
                <a:spcPts val="0"/>
              </a:spcAft>
              <a:buFontTx/>
              <a:buChar char="-"/>
            </a:pPr>
            <a:r>
              <a:rPr lang="nb-NO" sz="1800" dirty="0">
                <a:solidFill>
                  <a:srgbClr val="002060"/>
                </a:solidFill>
                <a:latin typeface="Times New Roman" panose="02020603050405020304" pitchFamily="18" charset="0"/>
                <a:cs typeface="Times New Roman" panose="02020603050405020304" pitchFamily="18" charset="0"/>
              </a:rPr>
              <a:t>Fatigue – når kreftene tar slutt</a:t>
            </a:r>
          </a:p>
          <a:p>
            <a:pPr marL="285750" indent="-285750" defTabSz="457200" fontAlgn="auto">
              <a:lnSpc>
                <a:spcPct val="150000"/>
              </a:lnSpc>
              <a:spcBef>
                <a:spcPts val="0"/>
              </a:spcBef>
              <a:spcAft>
                <a:spcPts val="0"/>
              </a:spcAft>
              <a:buFontTx/>
              <a:buChar char="-"/>
            </a:pPr>
            <a:r>
              <a:rPr lang="nb-NO" sz="1800" dirty="0">
                <a:solidFill>
                  <a:srgbClr val="002060"/>
                </a:solidFill>
                <a:latin typeface="Times New Roman" panose="02020603050405020304" pitchFamily="18" charset="0"/>
                <a:cs typeface="Times New Roman" panose="02020603050405020304" pitchFamily="18" charset="0"/>
              </a:rPr>
              <a:t>Når kroppen gjør vondt</a:t>
            </a:r>
          </a:p>
          <a:p>
            <a:pPr marL="285750" indent="-285750" defTabSz="457200" fontAlgn="auto">
              <a:lnSpc>
                <a:spcPct val="150000"/>
              </a:lnSpc>
              <a:spcBef>
                <a:spcPts val="0"/>
              </a:spcBef>
              <a:spcAft>
                <a:spcPts val="0"/>
              </a:spcAft>
              <a:buFontTx/>
              <a:buChar char="-"/>
            </a:pPr>
            <a:r>
              <a:rPr lang="nb-NO" sz="1800" dirty="0">
                <a:solidFill>
                  <a:srgbClr val="002060"/>
                </a:solidFill>
                <a:latin typeface="Times New Roman" panose="02020603050405020304" pitchFamily="18" charset="0"/>
                <a:cs typeface="Times New Roman" panose="02020603050405020304" pitchFamily="18" charset="0"/>
              </a:rPr>
              <a:t>Smertefysiologi og faktorer som påvirker smerteopplevelsen</a:t>
            </a:r>
          </a:p>
          <a:p>
            <a:pPr marL="285750" indent="-285750" defTabSz="457200" fontAlgn="auto">
              <a:lnSpc>
                <a:spcPct val="150000"/>
              </a:lnSpc>
              <a:spcBef>
                <a:spcPts val="0"/>
              </a:spcBef>
              <a:spcAft>
                <a:spcPts val="0"/>
              </a:spcAft>
              <a:buFontTx/>
              <a:buChar char="-"/>
            </a:pPr>
            <a:r>
              <a:rPr lang="nb-NO" sz="1800" dirty="0">
                <a:solidFill>
                  <a:srgbClr val="002060"/>
                </a:solidFill>
                <a:latin typeface="Times New Roman" panose="02020603050405020304" pitchFamily="18" charset="0"/>
                <a:cs typeface="Times New Roman" panose="02020603050405020304" pitchFamily="18" charset="0"/>
              </a:rPr>
              <a:t>Følelsesmessige reaksjoner ved sykdom og skade</a:t>
            </a:r>
          </a:p>
          <a:p>
            <a:pPr marL="285750" indent="-285750" defTabSz="457200" fontAlgn="auto">
              <a:lnSpc>
                <a:spcPct val="150000"/>
              </a:lnSpc>
              <a:spcBef>
                <a:spcPts val="0"/>
              </a:spcBef>
              <a:spcAft>
                <a:spcPts val="0"/>
              </a:spcAft>
              <a:buFontTx/>
              <a:buChar char="-"/>
            </a:pPr>
            <a:r>
              <a:rPr lang="nb-NO" sz="1800" dirty="0">
                <a:solidFill>
                  <a:srgbClr val="002060"/>
                </a:solidFill>
                <a:latin typeface="Times New Roman" panose="02020603050405020304" pitchFamily="18" charset="0"/>
                <a:cs typeface="Times New Roman" panose="02020603050405020304" pitchFamily="18" charset="0"/>
              </a:rPr>
              <a:t>Problemer med oppmerksomhet, konsentrasjon og hukommelse</a:t>
            </a:r>
          </a:p>
          <a:p>
            <a:pPr marL="285750" indent="-285750" defTabSz="457200" fontAlgn="auto">
              <a:lnSpc>
                <a:spcPct val="150000"/>
              </a:lnSpc>
              <a:spcBef>
                <a:spcPts val="0"/>
              </a:spcBef>
              <a:spcAft>
                <a:spcPts val="0"/>
              </a:spcAft>
              <a:buFontTx/>
              <a:buChar char="-"/>
            </a:pPr>
            <a:r>
              <a:rPr lang="nb-NO" sz="1800" dirty="0">
                <a:solidFill>
                  <a:srgbClr val="002060"/>
                </a:solidFill>
                <a:latin typeface="Times New Roman" panose="02020603050405020304" pitchFamily="18" charset="0"/>
                <a:cs typeface="Times New Roman" panose="02020603050405020304" pitchFamily="18" charset="0"/>
              </a:rPr>
              <a:t>Livsstil, kosthold og helse</a:t>
            </a:r>
          </a:p>
          <a:p>
            <a:pPr marL="285750" indent="-285750" defTabSz="457200" fontAlgn="auto">
              <a:lnSpc>
                <a:spcPct val="150000"/>
              </a:lnSpc>
              <a:spcBef>
                <a:spcPts val="0"/>
              </a:spcBef>
              <a:spcAft>
                <a:spcPts val="0"/>
              </a:spcAft>
              <a:buFontTx/>
              <a:buChar char="-"/>
            </a:pPr>
            <a:r>
              <a:rPr lang="nb-NO" sz="1800" dirty="0">
                <a:solidFill>
                  <a:srgbClr val="002060"/>
                </a:solidFill>
                <a:latin typeface="Times New Roman" panose="02020603050405020304" pitchFamily="18" charset="0"/>
                <a:cs typeface="Times New Roman" panose="02020603050405020304" pitchFamily="18" charset="0"/>
              </a:rPr>
              <a:t>Mosjon og helse</a:t>
            </a:r>
          </a:p>
          <a:p>
            <a:pPr marL="285750" indent="-285750" defTabSz="457200" fontAlgn="auto">
              <a:lnSpc>
                <a:spcPct val="150000"/>
              </a:lnSpc>
              <a:spcBef>
                <a:spcPts val="0"/>
              </a:spcBef>
              <a:spcAft>
                <a:spcPts val="0"/>
              </a:spcAft>
              <a:buFontTx/>
              <a:buChar char="-"/>
            </a:pPr>
            <a:r>
              <a:rPr lang="nb-NO" sz="1800" dirty="0">
                <a:solidFill>
                  <a:srgbClr val="002060"/>
                </a:solidFill>
                <a:latin typeface="Times New Roman" panose="02020603050405020304" pitchFamily="18" charset="0"/>
                <a:cs typeface="Times New Roman" panose="02020603050405020304" pitchFamily="18" charset="0"/>
              </a:rPr>
              <a:t>Hjernens plastisitet, fysisk aktivitet og hvile</a:t>
            </a:r>
          </a:p>
          <a:p>
            <a:pPr marL="285750" indent="-285750" defTabSz="457200" fontAlgn="auto">
              <a:lnSpc>
                <a:spcPct val="150000"/>
              </a:lnSpc>
              <a:spcBef>
                <a:spcPts val="0"/>
              </a:spcBef>
              <a:spcAft>
                <a:spcPts val="0"/>
              </a:spcAft>
              <a:buFontTx/>
              <a:buChar char="-"/>
            </a:pPr>
            <a:r>
              <a:rPr lang="nb-NO" sz="1800" dirty="0">
                <a:solidFill>
                  <a:srgbClr val="002060"/>
                </a:solidFill>
                <a:latin typeface="Times New Roman" panose="02020603050405020304" pitchFamily="18" charset="0"/>
                <a:cs typeface="Times New Roman" panose="02020603050405020304" pitchFamily="18" charset="0"/>
              </a:rPr>
              <a:t>Stemme, pust og språk etter sykdom</a:t>
            </a:r>
          </a:p>
          <a:p>
            <a:pPr marL="285750" indent="-285750" defTabSz="457200" fontAlgn="auto">
              <a:lnSpc>
                <a:spcPct val="150000"/>
              </a:lnSpc>
              <a:spcBef>
                <a:spcPts val="0"/>
              </a:spcBef>
              <a:spcAft>
                <a:spcPts val="0"/>
              </a:spcAft>
              <a:buFontTx/>
              <a:buChar char="-"/>
            </a:pPr>
            <a:r>
              <a:rPr lang="nb-NO" sz="1800" dirty="0">
                <a:solidFill>
                  <a:srgbClr val="002060"/>
                </a:solidFill>
                <a:latin typeface="Times New Roman" panose="02020603050405020304" pitchFamily="18" charset="0"/>
                <a:cs typeface="Times New Roman" panose="02020603050405020304" pitchFamily="18" charset="0"/>
              </a:rPr>
              <a:t>Sunn og aktiv hverdag i en «sprø» kropp (osteoporose)</a:t>
            </a:r>
          </a:p>
          <a:p>
            <a:pPr marL="285750" indent="-285750" defTabSz="457200" fontAlgn="auto">
              <a:spcBef>
                <a:spcPts val="0"/>
              </a:spcBef>
              <a:spcAft>
                <a:spcPts val="0"/>
              </a:spcAft>
              <a:buFontTx/>
              <a:buChar char="-"/>
            </a:pPr>
            <a:endParaRPr lang="nb-NO" sz="1800" dirty="0">
              <a:solidFill>
                <a:srgbClr val="51C3F9">
                  <a:lumMod val="50000"/>
                </a:srgbClr>
              </a:solidFill>
              <a:latin typeface="Times New Roman" panose="02020603050405020304" pitchFamily="18" charset="0"/>
              <a:cs typeface="Times New Roman" panose="02020603050405020304" pitchFamily="18" charset="0"/>
            </a:endParaRPr>
          </a:p>
        </p:txBody>
      </p:sp>
      <p:sp>
        <p:nvSpPr>
          <p:cNvPr id="5" name="Plassholder for bunntekst 4"/>
          <p:cNvSpPr>
            <a:spLocks noGrp="1"/>
          </p:cNvSpPr>
          <p:nvPr>
            <p:ph type="ftr" sz="quarter" idx="11"/>
          </p:nvPr>
        </p:nvSpPr>
        <p:spPr/>
        <p:txBody>
          <a:bodyPr/>
          <a:lstStyle/>
          <a:p>
            <a:r>
              <a:rPr lang="en-US" sz="1800" cap="none" dirty="0">
                <a:latin typeface="Arial"/>
              </a:rPr>
              <a:t>Kompetent – Engasjert – Respektfull </a:t>
            </a:r>
          </a:p>
        </p:txBody>
      </p:sp>
      <p:pic>
        <p:nvPicPr>
          <p:cNvPr id="6" name="Picture 7" descr="unicare.eps"/>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3525" y="260350"/>
            <a:ext cx="1944688"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Bild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92609" y="260350"/>
            <a:ext cx="286702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20264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sv-SE" dirty="0"/>
          </a:p>
        </p:txBody>
      </p:sp>
      <p:pic>
        <p:nvPicPr>
          <p:cNvPr id="6" name="Bilde 5"/>
          <p:cNvPicPr>
            <a:picLocks noChangeAspect="1"/>
          </p:cNvPicPr>
          <p:nvPr/>
        </p:nvPicPr>
        <p:blipFill>
          <a:blip r:embed="rId2"/>
          <a:stretch>
            <a:fillRect/>
          </a:stretch>
        </p:blipFill>
        <p:spPr>
          <a:xfrm>
            <a:off x="9401" y="0"/>
            <a:ext cx="12173198" cy="6858000"/>
          </a:xfrm>
          <a:prstGeom prst="rect">
            <a:avLst/>
          </a:prstGeom>
        </p:spPr>
      </p:pic>
    </p:spTree>
    <p:extLst>
      <p:ext uri="{BB962C8B-B14F-4D97-AF65-F5344CB8AC3E}">
        <p14:creationId xmlns:p14="http://schemas.microsoft.com/office/powerpoint/2010/main" val="23189069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lassholder for bunntekst 4"/>
          <p:cNvSpPr>
            <a:spLocks noGrp="1"/>
          </p:cNvSpPr>
          <p:nvPr>
            <p:ph type="ftr" sz="quarter" idx="11"/>
          </p:nvPr>
        </p:nvSpPr>
        <p:spPr>
          <a:xfrm>
            <a:off x="4648200" y="6237288"/>
            <a:ext cx="2895600" cy="476250"/>
          </a:xfrm>
        </p:spPr>
        <p:txBody>
          <a:bodyPr/>
          <a:lstStyle/>
          <a:p>
            <a:pPr>
              <a:defRPr/>
            </a:pPr>
            <a:r>
              <a:rPr lang="nb-NO" sz="1200" dirty="0">
                <a:solidFill>
                  <a:srgbClr val="BBE0E3">
                    <a:lumMod val="90000"/>
                  </a:srgbClr>
                </a:solidFill>
              </a:rPr>
              <a:t>Kompetanse – nyskaping -   livsglede</a:t>
            </a:r>
          </a:p>
        </p:txBody>
      </p:sp>
      <p:sp>
        <p:nvSpPr>
          <p:cNvPr id="52227" name="Plassholder for lysbildenummer 5"/>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5D3A872-820E-485E-945C-26BAE3448EA5}" type="slidenum">
              <a:rPr lang="nb-NO" altLang="nb-NO" sz="1400">
                <a:solidFill>
                  <a:srgbClr val="000000"/>
                </a:solidFill>
              </a:rPr>
              <a:pPr>
                <a:spcBef>
                  <a:spcPct val="0"/>
                </a:spcBef>
                <a:buFontTx/>
                <a:buNone/>
              </a:pPr>
              <a:t>20</a:t>
            </a:fld>
            <a:endParaRPr lang="nb-NO" altLang="nb-NO" sz="1400">
              <a:solidFill>
                <a:srgbClr val="000000"/>
              </a:solidFill>
            </a:endParaRPr>
          </a:p>
        </p:txBody>
      </p:sp>
      <p:sp>
        <p:nvSpPr>
          <p:cNvPr id="52228" name="Rectangle 2"/>
          <p:cNvSpPr>
            <a:spLocks noGrp="1" noChangeArrowheads="1"/>
          </p:cNvSpPr>
          <p:nvPr>
            <p:ph type="title"/>
          </p:nvPr>
        </p:nvSpPr>
        <p:spPr>
          <a:xfrm>
            <a:off x="1981200" y="274639"/>
            <a:ext cx="7215188" cy="847725"/>
          </a:xfrm>
        </p:spPr>
        <p:txBody>
          <a:bodyPr/>
          <a:lstStyle/>
          <a:p>
            <a:pPr eaLnBrk="1" hangingPunct="1"/>
            <a:r>
              <a:rPr lang="nb-NO" altLang="nb-NO" b="1" smtClean="0">
                <a:solidFill>
                  <a:srgbClr val="336699"/>
                </a:solidFill>
              </a:rPr>
              <a:t>Rehabilitering – </a:t>
            </a:r>
            <a:br>
              <a:rPr lang="nb-NO" altLang="nb-NO" b="1" smtClean="0">
                <a:solidFill>
                  <a:srgbClr val="336699"/>
                </a:solidFill>
              </a:rPr>
            </a:br>
            <a:r>
              <a:rPr lang="nb-NO" altLang="nb-NO" b="1" smtClean="0">
                <a:solidFill>
                  <a:srgbClr val="336699"/>
                </a:solidFill>
              </a:rPr>
              <a:t>hva er det?</a:t>
            </a:r>
          </a:p>
        </p:txBody>
      </p:sp>
      <p:sp>
        <p:nvSpPr>
          <p:cNvPr id="52229" name="Rectangle 3"/>
          <p:cNvSpPr>
            <a:spLocks noGrp="1" noChangeArrowheads="1"/>
          </p:cNvSpPr>
          <p:nvPr>
            <p:ph type="body" idx="1"/>
          </p:nvPr>
        </p:nvSpPr>
        <p:spPr/>
        <p:txBody>
          <a:bodyPr/>
          <a:lstStyle/>
          <a:p>
            <a:pPr marL="0" indent="0" eaLnBrk="1" hangingPunct="1">
              <a:buNone/>
            </a:pPr>
            <a:r>
              <a:rPr lang="nb-NO" altLang="nb-NO" smtClean="0">
                <a:solidFill>
                  <a:srgbClr val="0E1A74"/>
                </a:solidFill>
              </a:rPr>
              <a:t>«(…) en tidsavgrenset, planlagt prosess, med klare mål og virkemiddel, hvor flere aktører samarbeider om å gi nødvendig bistand til brukerens egen innsats for å oppnå best mulig funksjons- og mestringsevne, selvstendighet og deltakelse sosialt og i samfunnet»</a:t>
            </a:r>
          </a:p>
          <a:p>
            <a:pPr marL="0" indent="0" algn="r" eaLnBrk="1" hangingPunct="1">
              <a:buNone/>
            </a:pPr>
            <a:r>
              <a:rPr lang="nb-NO" altLang="nb-NO" sz="1600">
                <a:solidFill>
                  <a:srgbClr val="0E1A74"/>
                </a:solidFill>
              </a:rPr>
              <a:t>Forskrift om habilitering og rehabilitering §2 (2001)</a:t>
            </a:r>
          </a:p>
        </p:txBody>
      </p:sp>
      <p:sp>
        <p:nvSpPr>
          <p:cNvPr id="52231" name="Line 5"/>
          <p:cNvSpPr>
            <a:spLocks noChangeShapeType="1"/>
          </p:cNvSpPr>
          <p:nvPr/>
        </p:nvSpPr>
        <p:spPr bwMode="auto">
          <a:xfrm>
            <a:off x="2135188" y="1268413"/>
            <a:ext cx="8208962"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0" hangingPunct="0"/>
            <a:endParaRPr lang="nb-NO" sz="1800">
              <a:solidFill>
                <a:srgbClr val="000000"/>
              </a:solidFill>
              <a:latin typeface="Arial" panose="020B0604020202020204" pitchFamily="34" charset="0"/>
            </a:endParaRPr>
          </a:p>
        </p:txBody>
      </p:sp>
      <p:sp>
        <p:nvSpPr>
          <p:cNvPr id="52232" name="Line 6"/>
          <p:cNvSpPr>
            <a:spLocks noChangeShapeType="1"/>
          </p:cNvSpPr>
          <p:nvPr/>
        </p:nvSpPr>
        <p:spPr bwMode="auto">
          <a:xfrm>
            <a:off x="2135188" y="1268413"/>
            <a:ext cx="7129462"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0" hangingPunct="0"/>
            <a:endParaRPr lang="nb-NO" sz="1800">
              <a:solidFill>
                <a:srgbClr val="000000"/>
              </a:solidFill>
              <a:latin typeface="Arial" panose="020B0604020202020204" pitchFamily="34" charset="0"/>
            </a:endParaRPr>
          </a:p>
        </p:txBody>
      </p:sp>
      <p:sp>
        <p:nvSpPr>
          <p:cNvPr id="52233" name="Line 7"/>
          <p:cNvSpPr>
            <a:spLocks noChangeShapeType="1"/>
          </p:cNvSpPr>
          <p:nvPr/>
        </p:nvSpPr>
        <p:spPr bwMode="auto">
          <a:xfrm flipV="1">
            <a:off x="1811339" y="1341438"/>
            <a:ext cx="8569325" cy="0"/>
          </a:xfrm>
          <a:prstGeom prst="line">
            <a:avLst/>
          </a:prstGeom>
          <a:noFill/>
          <a:ln w="12700">
            <a:solidFill>
              <a:srgbClr val="0E1A7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0" hangingPunct="0"/>
            <a:endParaRPr lang="nb-NO" sz="1800">
              <a:solidFill>
                <a:srgbClr val="000000"/>
              </a:solidFill>
              <a:latin typeface="Arial" panose="020B0604020202020204" pitchFamily="34" charset="0"/>
            </a:endParaRPr>
          </a:p>
        </p:txBody>
      </p:sp>
    </p:spTree>
    <p:extLst>
      <p:ext uri="{BB962C8B-B14F-4D97-AF65-F5344CB8AC3E}">
        <p14:creationId xmlns:p14="http://schemas.microsoft.com/office/powerpoint/2010/main" val="1203333883"/>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4"/>
          <p:cNvPicPr preferRelativeResize="0">
            <a:picLocks noGrp="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1524000" y="1412875"/>
            <a:ext cx="9144000" cy="5113338"/>
          </a:xfrm>
          <a:noFill/>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72011953"/>
      </p:ext>
    </p:extLst>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1524000" y="107950"/>
            <a:ext cx="8229600" cy="1143000"/>
          </a:xfrm>
        </p:spPr>
        <p:txBody>
          <a:bodyPr/>
          <a:lstStyle/>
          <a:p>
            <a:pPr eaLnBrk="1" hangingPunct="1"/>
            <a:r>
              <a:rPr lang="nb-NO" altLang="nb-NO" sz="3200" b="1">
                <a:solidFill>
                  <a:srgbClr val="336699"/>
                </a:solidFill>
              </a:rPr>
              <a:t>Rehabilitering</a:t>
            </a:r>
            <a:r>
              <a:rPr lang="nb-NO" altLang="nb-NO" sz="4800" b="1">
                <a:solidFill>
                  <a:srgbClr val="336699"/>
                </a:solidFill>
              </a:rPr>
              <a:t> </a:t>
            </a:r>
            <a:r>
              <a:rPr lang="nb-NO" altLang="nb-NO" sz="3200" b="1">
                <a:solidFill>
                  <a:srgbClr val="336699"/>
                </a:solidFill>
              </a:rPr>
              <a:t>– hva er det?</a:t>
            </a:r>
          </a:p>
        </p:txBody>
      </p:sp>
      <p:sp>
        <p:nvSpPr>
          <p:cNvPr id="58372" name="Plassholder for lysbildenummer 6"/>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D4F369A-4B44-4F75-9864-96E40EFFECA2}" type="slidenum">
              <a:rPr lang="nb-NO" altLang="nb-NO" sz="1400">
                <a:solidFill>
                  <a:srgbClr val="000000"/>
                </a:solidFill>
              </a:rPr>
              <a:pPr>
                <a:spcBef>
                  <a:spcPct val="0"/>
                </a:spcBef>
                <a:buFontTx/>
                <a:buNone/>
              </a:pPr>
              <a:t>22</a:t>
            </a:fld>
            <a:endParaRPr lang="nb-NO" altLang="nb-NO" sz="1400">
              <a:solidFill>
                <a:srgbClr val="000000"/>
              </a:solidFill>
            </a:endParaRPr>
          </a:p>
        </p:txBody>
      </p:sp>
      <p:sp>
        <p:nvSpPr>
          <p:cNvPr id="58374" name="Line 5"/>
          <p:cNvSpPr>
            <a:spLocks noChangeShapeType="1"/>
          </p:cNvSpPr>
          <p:nvPr/>
        </p:nvSpPr>
        <p:spPr bwMode="auto">
          <a:xfrm>
            <a:off x="2135188" y="1268413"/>
            <a:ext cx="8208962"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0" hangingPunct="0"/>
            <a:endParaRPr lang="nb-NO" sz="1800">
              <a:solidFill>
                <a:srgbClr val="000000"/>
              </a:solidFill>
              <a:latin typeface="Arial" panose="020B0604020202020204" pitchFamily="34" charset="0"/>
            </a:endParaRPr>
          </a:p>
        </p:txBody>
      </p:sp>
      <p:sp>
        <p:nvSpPr>
          <p:cNvPr id="58375" name="Line 6"/>
          <p:cNvSpPr>
            <a:spLocks noChangeShapeType="1"/>
          </p:cNvSpPr>
          <p:nvPr/>
        </p:nvSpPr>
        <p:spPr bwMode="auto">
          <a:xfrm>
            <a:off x="2135188" y="1268413"/>
            <a:ext cx="7129462"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0" hangingPunct="0"/>
            <a:endParaRPr lang="nb-NO" sz="1800">
              <a:solidFill>
                <a:srgbClr val="000000"/>
              </a:solidFill>
              <a:latin typeface="Arial" panose="020B0604020202020204" pitchFamily="34" charset="0"/>
            </a:endParaRPr>
          </a:p>
        </p:txBody>
      </p:sp>
      <p:sp>
        <p:nvSpPr>
          <p:cNvPr id="58376" name="Line 7"/>
          <p:cNvSpPr>
            <a:spLocks noChangeShapeType="1"/>
          </p:cNvSpPr>
          <p:nvPr/>
        </p:nvSpPr>
        <p:spPr bwMode="auto">
          <a:xfrm flipV="1">
            <a:off x="1811339" y="1268413"/>
            <a:ext cx="8569325" cy="0"/>
          </a:xfrm>
          <a:prstGeom prst="line">
            <a:avLst/>
          </a:prstGeom>
          <a:noFill/>
          <a:ln w="127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0" hangingPunct="0"/>
            <a:endParaRPr lang="nb-NO" sz="1800">
              <a:solidFill>
                <a:srgbClr val="000000"/>
              </a:solidFill>
              <a:latin typeface="Arial" panose="020B0604020202020204" pitchFamily="34" charset="0"/>
            </a:endParaRPr>
          </a:p>
        </p:txBody>
      </p:sp>
      <p:pic>
        <p:nvPicPr>
          <p:cNvPr id="14" name="Picture 5" descr="20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0714" y="1146175"/>
            <a:ext cx="3563937" cy="534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ky 4"/>
          <p:cNvSpPr/>
          <p:nvPr/>
        </p:nvSpPr>
        <p:spPr bwMode="auto">
          <a:xfrm>
            <a:off x="1524001" y="871538"/>
            <a:ext cx="4284663" cy="2601912"/>
          </a:xfrm>
          <a:prstGeom prst="cloud">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defRPr/>
            </a:pPr>
            <a:r>
              <a:rPr lang="nb-NO" dirty="0">
                <a:solidFill>
                  <a:srgbClr val="000000"/>
                </a:solidFill>
              </a:rPr>
              <a:t>Vi er her for å støtte pasientens veg til å nå SINE mål!</a:t>
            </a:r>
          </a:p>
        </p:txBody>
      </p:sp>
      <p:sp>
        <p:nvSpPr>
          <p:cNvPr id="6" name="Sky 5"/>
          <p:cNvSpPr/>
          <p:nvPr/>
        </p:nvSpPr>
        <p:spPr bwMode="auto">
          <a:xfrm>
            <a:off x="7391401" y="3144839"/>
            <a:ext cx="3673475" cy="1944687"/>
          </a:xfrm>
          <a:prstGeom prst="cloud">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defRPr/>
            </a:pPr>
            <a:r>
              <a:rPr lang="nb-NO" sz="2800" dirty="0">
                <a:solidFill>
                  <a:srgbClr val="000000"/>
                </a:solidFill>
              </a:rPr>
              <a:t>Aktiv rehabilitering!</a:t>
            </a:r>
          </a:p>
        </p:txBody>
      </p:sp>
      <p:pic>
        <p:nvPicPr>
          <p:cNvPr id="17" name="Picture 2" descr="N:\BILDER Steffensrud\CP okt`09\2009_10_15 klatrevegg\IMG_127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8526" y="3621089"/>
            <a:ext cx="2200275" cy="293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938703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nodeType="afterGroup">
                            <p:stCondLst>
                              <p:cond delay="500"/>
                            </p:stCondLst>
                            <p:childTnLst>
                              <p:par>
                                <p:cTn id="11" presetID="31"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childTnLst>
                          </p:cTn>
                        </p:par>
                        <p:par>
                          <p:cTn id="17" fill="hold" nodeType="afterGroup">
                            <p:stCondLst>
                              <p:cond delay="1500"/>
                            </p:stCondLst>
                            <p:childTnLst>
                              <p:par>
                                <p:cTn id="18" presetID="10" presetClass="entr" presetSubtype="0" fill="hold"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par>
                          <p:cTn id="21" fill="hold" nodeType="afterGroup">
                            <p:stCondLst>
                              <p:cond delay="2000"/>
                            </p:stCondLst>
                            <p:childTnLst>
                              <p:par>
                                <p:cTn id="22" presetID="31"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ppt_w</p:attrName>
                                        </p:attrNameLst>
                                      </p:cBhvr>
                                      <p:tavLst>
                                        <p:tav tm="0">
                                          <p:val>
                                            <p:fltVal val="0"/>
                                          </p:val>
                                        </p:tav>
                                        <p:tav tm="100000">
                                          <p:val>
                                            <p:strVal val="#ppt_w"/>
                                          </p:val>
                                        </p:tav>
                                      </p:tavLst>
                                    </p:anim>
                                    <p:anim calcmode="lin" valueType="num">
                                      <p:cBhvr>
                                        <p:cTn id="25" dur="1000" fill="hold"/>
                                        <p:tgtEl>
                                          <p:spTgt spid="6"/>
                                        </p:tgtEl>
                                        <p:attrNameLst>
                                          <p:attrName>ppt_h</p:attrName>
                                        </p:attrNameLst>
                                      </p:cBhvr>
                                      <p:tavLst>
                                        <p:tav tm="0">
                                          <p:val>
                                            <p:fltVal val="0"/>
                                          </p:val>
                                        </p:tav>
                                        <p:tav tm="100000">
                                          <p:val>
                                            <p:strVal val="#ppt_h"/>
                                          </p:val>
                                        </p:tav>
                                      </p:tavLst>
                                    </p:anim>
                                    <p:anim calcmode="lin" valueType="num">
                                      <p:cBhvr>
                                        <p:cTn id="26" dur="1000" fill="hold"/>
                                        <p:tgtEl>
                                          <p:spTgt spid="6"/>
                                        </p:tgtEl>
                                        <p:attrNameLst>
                                          <p:attrName>style.rotation</p:attrName>
                                        </p:attrNameLst>
                                      </p:cBhvr>
                                      <p:tavLst>
                                        <p:tav tm="0">
                                          <p:val>
                                            <p:fltVal val="90"/>
                                          </p:val>
                                        </p:tav>
                                        <p:tav tm="100000">
                                          <p:val>
                                            <p:fltVal val="0"/>
                                          </p:val>
                                        </p:tav>
                                      </p:tavLst>
                                    </p:anim>
                                    <p:animEffect transition="in" filter="fade">
                                      <p:cBhvr>
                                        <p:cTn id="2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Rectangle 2"/>
          <p:cNvSpPr>
            <a:spLocks noGrp="1" noChangeArrowheads="1"/>
          </p:cNvSpPr>
          <p:nvPr>
            <p:ph type="title"/>
          </p:nvPr>
        </p:nvSpPr>
        <p:spPr>
          <a:xfrm>
            <a:off x="3216276" y="274639"/>
            <a:ext cx="5980113" cy="847725"/>
          </a:xfrm>
        </p:spPr>
        <p:txBody>
          <a:bodyPr/>
          <a:lstStyle/>
          <a:p>
            <a:pPr eaLnBrk="1" hangingPunct="1"/>
            <a:r>
              <a:rPr lang="nb-NO" altLang="nb-NO" sz="4800" b="1" dirty="0">
                <a:solidFill>
                  <a:srgbClr val="FF0000"/>
                </a:solidFill>
              </a:rPr>
              <a:t>Polio-gruppe</a:t>
            </a:r>
          </a:p>
        </p:txBody>
      </p:sp>
      <p:sp>
        <p:nvSpPr>
          <p:cNvPr id="12291" name="Rectangle 3"/>
          <p:cNvSpPr>
            <a:spLocks noGrp="1" noChangeArrowheads="1"/>
          </p:cNvSpPr>
          <p:nvPr>
            <p:ph type="body" idx="1"/>
          </p:nvPr>
        </p:nvSpPr>
        <p:spPr>
          <a:xfrm>
            <a:off x="1981200" y="2133601"/>
            <a:ext cx="8229600" cy="3992563"/>
          </a:xfrm>
        </p:spPr>
        <p:txBody>
          <a:bodyPr/>
          <a:lstStyle/>
          <a:p>
            <a:pPr eaLnBrk="1" hangingPunct="1">
              <a:defRPr/>
            </a:pPr>
            <a:r>
              <a:rPr lang="nb-NO" dirty="0">
                <a:solidFill>
                  <a:srgbClr val="0E1A74"/>
                </a:solidFill>
              </a:rPr>
              <a:t>Trening – mestring – læringsopphold</a:t>
            </a:r>
          </a:p>
          <a:p>
            <a:pPr marL="0" indent="0" eaLnBrk="1" hangingPunct="1">
              <a:buNone/>
              <a:defRPr/>
            </a:pPr>
            <a:endParaRPr lang="nb-NO" dirty="0">
              <a:solidFill>
                <a:srgbClr val="0E1A74"/>
              </a:solidFill>
            </a:endParaRPr>
          </a:p>
          <a:p>
            <a:pPr eaLnBrk="1" hangingPunct="1">
              <a:defRPr/>
            </a:pPr>
            <a:r>
              <a:rPr lang="nb-NO" dirty="0">
                <a:solidFill>
                  <a:srgbClr val="0E1A74"/>
                </a:solidFill>
              </a:rPr>
              <a:t>7 personer – </a:t>
            </a:r>
            <a:r>
              <a:rPr lang="nb-NO" dirty="0" smtClean="0">
                <a:solidFill>
                  <a:srgbClr val="0E1A74"/>
                </a:solidFill>
              </a:rPr>
              <a:t> 3 uker</a:t>
            </a:r>
          </a:p>
          <a:p>
            <a:pPr marL="0" indent="0" eaLnBrk="1" hangingPunct="1">
              <a:buNone/>
              <a:defRPr/>
            </a:pPr>
            <a:endParaRPr lang="nb-NO" dirty="0" smtClean="0">
              <a:solidFill>
                <a:srgbClr val="0E1A74"/>
              </a:solidFill>
            </a:endParaRPr>
          </a:p>
          <a:p>
            <a:pPr eaLnBrk="1" hangingPunct="1">
              <a:defRPr/>
            </a:pPr>
            <a:r>
              <a:rPr lang="nb-NO" dirty="0" smtClean="0">
                <a:solidFill>
                  <a:srgbClr val="0E1A74"/>
                </a:solidFill>
              </a:rPr>
              <a:t>2 </a:t>
            </a:r>
            <a:r>
              <a:rPr lang="nb-NO" dirty="0">
                <a:solidFill>
                  <a:srgbClr val="0E1A74"/>
                </a:solidFill>
              </a:rPr>
              <a:t>grupper </a:t>
            </a:r>
            <a:r>
              <a:rPr lang="nb-NO" dirty="0" smtClean="0">
                <a:solidFill>
                  <a:srgbClr val="0E1A74"/>
                </a:solidFill>
              </a:rPr>
              <a:t>årlig – første gang høsten 2015</a:t>
            </a:r>
          </a:p>
          <a:p>
            <a:pPr eaLnBrk="1" hangingPunct="1">
              <a:defRPr/>
            </a:pPr>
            <a:endParaRPr lang="nb-NO" dirty="0">
              <a:solidFill>
                <a:srgbClr val="0E1A74"/>
              </a:solidFill>
            </a:endParaRPr>
          </a:p>
          <a:p>
            <a:pPr marL="0" indent="0" eaLnBrk="1" hangingPunct="1">
              <a:buNone/>
              <a:defRPr/>
            </a:pPr>
            <a:endParaRPr lang="nb-NO" dirty="0" smtClean="0">
              <a:solidFill>
                <a:srgbClr val="0E1A74"/>
              </a:solidFill>
            </a:endParaRPr>
          </a:p>
        </p:txBody>
      </p:sp>
      <p:sp>
        <p:nvSpPr>
          <p:cNvPr id="60422" name="Line 5"/>
          <p:cNvSpPr>
            <a:spLocks noChangeShapeType="1"/>
          </p:cNvSpPr>
          <p:nvPr/>
        </p:nvSpPr>
        <p:spPr bwMode="auto">
          <a:xfrm>
            <a:off x="2135188" y="1268413"/>
            <a:ext cx="8208962"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0" hangingPunct="0"/>
            <a:endParaRPr lang="nb-NO" sz="1800">
              <a:solidFill>
                <a:srgbClr val="000000"/>
              </a:solidFill>
              <a:latin typeface="Arial" panose="020B0604020202020204" pitchFamily="34" charset="0"/>
            </a:endParaRPr>
          </a:p>
        </p:txBody>
      </p:sp>
      <p:sp>
        <p:nvSpPr>
          <p:cNvPr id="60423" name="Line 6"/>
          <p:cNvSpPr>
            <a:spLocks noChangeShapeType="1"/>
          </p:cNvSpPr>
          <p:nvPr/>
        </p:nvSpPr>
        <p:spPr bwMode="auto">
          <a:xfrm>
            <a:off x="2135188" y="1268413"/>
            <a:ext cx="7129462"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0" hangingPunct="0"/>
            <a:endParaRPr lang="nb-NO" sz="1800">
              <a:solidFill>
                <a:srgbClr val="000000"/>
              </a:solidFill>
              <a:latin typeface="Arial" panose="020B0604020202020204" pitchFamily="34" charset="0"/>
            </a:endParaRPr>
          </a:p>
        </p:txBody>
      </p:sp>
      <p:sp>
        <p:nvSpPr>
          <p:cNvPr id="60424" name="Line 7"/>
          <p:cNvSpPr>
            <a:spLocks noChangeShapeType="1"/>
          </p:cNvSpPr>
          <p:nvPr/>
        </p:nvSpPr>
        <p:spPr bwMode="auto">
          <a:xfrm flipV="1">
            <a:off x="1811339" y="1268413"/>
            <a:ext cx="8569325" cy="0"/>
          </a:xfrm>
          <a:prstGeom prst="line">
            <a:avLst/>
          </a:prstGeom>
          <a:noFill/>
          <a:ln w="127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0" hangingPunct="0"/>
            <a:endParaRPr lang="nb-NO" sz="1800">
              <a:solidFill>
                <a:srgbClr val="000000"/>
              </a:solidFill>
              <a:latin typeface="Arial" panose="020B0604020202020204" pitchFamily="34" charset="0"/>
            </a:endParaRPr>
          </a:p>
        </p:txBody>
      </p:sp>
    </p:spTree>
    <p:extLst>
      <p:ext uri="{BB962C8B-B14F-4D97-AF65-F5344CB8AC3E}">
        <p14:creationId xmlns:p14="http://schemas.microsoft.com/office/powerpoint/2010/main" val="2636882137"/>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2"/>
          <p:cNvSpPr>
            <a:spLocks noGrp="1" noChangeArrowheads="1"/>
          </p:cNvSpPr>
          <p:nvPr>
            <p:ph type="title"/>
          </p:nvPr>
        </p:nvSpPr>
        <p:spPr>
          <a:xfrm>
            <a:off x="3216276" y="274639"/>
            <a:ext cx="5980113" cy="847725"/>
          </a:xfrm>
        </p:spPr>
        <p:txBody>
          <a:bodyPr/>
          <a:lstStyle/>
          <a:p>
            <a:pPr eaLnBrk="1" hangingPunct="1"/>
            <a:r>
              <a:rPr lang="nb-NO" altLang="nb-NO" sz="4800" b="1" dirty="0">
                <a:solidFill>
                  <a:srgbClr val="FF0000"/>
                </a:solidFill>
              </a:rPr>
              <a:t>Målgruppe</a:t>
            </a:r>
          </a:p>
        </p:txBody>
      </p:sp>
      <p:sp>
        <p:nvSpPr>
          <p:cNvPr id="12291" name="Rectangle 3"/>
          <p:cNvSpPr>
            <a:spLocks noGrp="1" noChangeArrowheads="1"/>
          </p:cNvSpPr>
          <p:nvPr>
            <p:ph type="body" idx="1"/>
          </p:nvPr>
        </p:nvSpPr>
        <p:spPr>
          <a:xfrm>
            <a:off x="1811339" y="2060575"/>
            <a:ext cx="8677275" cy="4065588"/>
          </a:xfrm>
        </p:spPr>
        <p:txBody>
          <a:bodyPr/>
          <a:lstStyle/>
          <a:p>
            <a:pPr eaLnBrk="1" hangingPunct="1">
              <a:defRPr/>
            </a:pPr>
            <a:r>
              <a:rPr lang="nb-NO" dirty="0">
                <a:solidFill>
                  <a:srgbClr val="0E1A74"/>
                </a:solidFill>
              </a:rPr>
              <a:t>Voksne med </a:t>
            </a:r>
            <a:r>
              <a:rPr lang="nb-NO" dirty="0" smtClean="0">
                <a:solidFill>
                  <a:srgbClr val="0E1A74"/>
                </a:solidFill>
              </a:rPr>
              <a:t>følgetilstander etter poliomyelitt</a:t>
            </a:r>
            <a:endParaRPr lang="nb-NO" dirty="0">
              <a:solidFill>
                <a:srgbClr val="0E1A74"/>
              </a:solidFill>
            </a:endParaRPr>
          </a:p>
          <a:p>
            <a:pPr marL="0" indent="0" eaLnBrk="1" hangingPunct="1">
              <a:buNone/>
              <a:defRPr/>
            </a:pPr>
            <a:endParaRPr lang="nb-NO" dirty="0">
              <a:solidFill>
                <a:srgbClr val="0E1A74"/>
              </a:solidFill>
            </a:endParaRPr>
          </a:p>
          <a:p>
            <a:pPr eaLnBrk="1" hangingPunct="1">
              <a:defRPr/>
            </a:pPr>
            <a:r>
              <a:rPr lang="nb-NO" dirty="0">
                <a:solidFill>
                  <a:srgbClr val="0E1A74"/>
                </a:solidFill>
              </a:rPr>
              <a:t>Plager/senskader</a:t>
            </a:r>
          </a:p>
          <a:p>
            <a:pPr eaLnBrk="1" hangingPunct="1">
              <a:defRPr/>
            </a:pPr>
            <a:endParaRPr lang="nb-NO" dirty="0">
              <a:solidFill>
                <a:srgbClr val="0E1A74"/>
              </a:solidFill>
            </a:endParaRPr>
          </a:p>
          <a:p>
            <a:pPr eaLnBrk="1" hangingPunct="1">
              <a:defRPr/>
            </a:pPr>
            <a:r>
              <a:rPr lang="nb-NO" dirty="0">
                <a:solidFill>
                  <a:srgbClr val="0E1A74"/>
                </a:solidFill>
              </a:rPr>
              <a:t>Mindre aktiv og deltagende</a:t>
            </a:r>
          </a:p>
          <a:p>
            <a:pPr marL="0" indent="0" eaLnBrk="1" hangingPunct="1">
              <a:buNone/>
              <a:defRPr/>
            </a:pPr>
            <a:endParaRPr lang="nb-NO" dirty="0" smtClean="0">
              <a:solidFill>
                <a:srgbClr val="0E1A74"/>
              </a:solidFill>
            </a:endParaRPr>
          </a:p>
        </p:txBody>
      </p:sp>
      <p:sp>
        <p:nvSpPr>
          <p:cNvPr id="62470" name="Line 5"/>
          <p:cNvSpPr>
            <a:spLocks noChangeShapeType="1"/>
          </p:cNvSpPr>
          <p:nvPr/>
        </p:nvSpPr>
        <p:spPr bwMode="auto">
          <a:xfrm>
            <a:off x="2135188" y="1268413"/>
            <a:ext cx="8208962"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0" hangingPunct="0"/>
            <a:endParaRPr lang="nb-NO" sz="1800">
              <a:solidFill>
                <a:srgbClr val="000000"/>
              </a:solidFill>
              <a:latin typeface="Arial" panose="020B0604020202020204" pitchFamily="34" charset="0"/>
            </a:endParaRPr>
          </a:p>
        </p:txBody>
      </p:sp>
      <p:sp>
        <p:nvSpPr>
          <p:cNvPr id="62471" name="Line 6"/>
          <p:cNvSpPr>
            <a:spLocks noChangeShapeType="1"/>
          </p:cNvSpPr>
          <p:nvPr/>
        </p:nvSpPr>
        <p:spPr bwMode="auto">
          <a:xfrm>
            <a:off x="2135188" y="1268413"/>
            <a:ext cx="7129462"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0" hangingPunct="0"/>
            <a:endParaRPr lang="nb-NO" sz="1800">
              <a:solidFill>
                <a:srgbClr val="000000"/>
              </a:solidFill>
              <a:latin typeface="Arial" panose="020B0604020202020204" pitchFamily="34" charset="0"/>
            </a:endParaRPr>
          </a:p>
        </p:txBody>
      </p:sp>
      <p:sp>
        <p:nvSpPr>
          <p:cNvPr id="62472" name="Line 7"/>
          <p:cNvSpPr>
            <a:spLocks noChangeShapeType="1"/>
          </p:cNvSpPr>
          <p:nvPr/>
        </p:nvSpPr>
        <p:spPr bwMode="auto">
          <a:xfrm flipV="1">
            <a:off x="1811339" y="1268413"/>
            <a:ext cx="8569325" cy="0"/>
          </a:xfrm>
          <a:prstGeom prst="line">
            <a:avLst/>
          </a:prstGeom>
          <a:noFill/>
          <a:ln w="127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0" hangingPunct="0"/>
            <a:endParaRPr lang="nb-NO" sz="1800">
              <a:solidFill>
                <a:srgbClr val="000000"/>
              </a:solidFill>
              <a:latin typeface="Arial" panose="020B0604020202020204" pitchFamily="34" charset="0"/>
            </a:endParaRPr>
          </a:p>
        </p:txBody>
      </p:sp>
    </p:spTree>
    <p:extLst>
      <p:ext uri="{BB962C8B-B14F-4D97-AF65-F5344CB8AC3E}">
        <p14:creationId xmlns:p14="http://schemas.microsoft.com/office/powerpoint/2010/main" val="782556780"/>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2"/>
          <p:cNvSpPr>
            <a:spLocks noGrp="1" noChangeArrowheads="1"/>
          </p:cNvSpPr>
          <p:nvPr>
            <p:ph type="title"/>
          </p:nvPr>
        </p:nvSpPr>
        <p:spPr>
          <a:xfrm>
            <a:off x="3143251" y="279401"/>
            <a:ext cx="5980113" cy="847725"/>
          </a:xfrm>
        </p:spPr>
        <p:txBody>
          <a:bodyPr/>
          <a:lstStyle/>
          <a:p>
            <a:pPr eaLnBrk="1" hangingPunct="1"/>
            <a:r>
              <a:rPr lang="nb-NO" altLang="nb-NO" sz="4800" b="1" dirty="0">
                <a:solidFill>
                  <a:srgbClr val="FF0000"/>
                </a:solidFill>
              </a:rPr>
              <a:t>Målsetting</a:t>
            </a:r>
          </a:p>
        </p:txBody>
      </p:sp>
      <p:sp>
        <p:nvSpPr>
          <p:cNvPr id="12291" name="Rectangle 3"/>
          <p:cNvSpPr>
            <a:spLocks noGrp="1" noChangeArrowheads="1"/>
          </p:cNvSpPr>
          <p:nvPr>
            <p:ph type="body" idx="1"/>
          </p:nvPr>
        </p:nvSpPr>
        <p:spPr>
          <a:xfrm>
            <a:off x="1981200" y="1700213"/>
            <a:ext cx="8229600" cy="4525962"/>
          </a:xfrm>
        </p:spPr>
        <p:txBody>
          <a:bodyPr/>
          <a:lstStyle/>
          <a:p>
            <a:pPr eaLnBrk="1" hangingPunct="1">
              <a:defRPr/>
            </a:pPr>
            <a:r>
              <a:rPr lang="nb-NO" dirty="0" smtClean="0">
                <a:solidFill>
                  <a:srgbClr val="0E1A74"/>
                </a:solidFill>
              </a:rPr>
              <a:t>Bedret funksjonsnivå</a:t>
            </a:r>
          </a:p>
          <a:p>
            <a:pPr eaLnBrk="1" hangingPunct="1">
              <a:defRPr/>
            </a:pPr>
            <a:endParaRPr lang="nb-NO" sz="1600" dirty="0">
              <a:solidFill>
                <a:srgbClr val="0E1A74"/>
              </a:solidFill>
            </a:endParaRPr>
          </a:p>
          <a:p>
            <a:pPr eaLnBrk="1" hangingPunct="1">
              <a:defRPr/>
            </a:pPr>
            <a:r>
              <a:rPr lang="nb-NO" dirty="0" smtClean="0">
                <a:solidFill>
                  <a:srgbClr val="0E1A74"/>
                </a:solidFill>
              </a:rPr>
              <a:t>Økt deltagelse</a:t>
            </a:r>
          </a:p>
          <a:p>
            <a:pPr eaLnBrk="1" hangingPunct="1">
              <a:defRPr/>
            </a:pPr>
            <a:endParaRPr lang="nb-NO" sz="1600" dirty="0">
              <a:solidFill>
                <a:srgbClr val="0E1A74"/>
              </a:solidFill>
            </a:endParaRPr>
          </a:p>
          <a:p>
            <a:pPr eaLnBrk="1" hangingPunct="1">
              <a:defRPr/>
            </a:pPr>
            <a:r>
              <a:rPr lang="nb-NO" dirty="0" smtClean="0">
                <a:solidFill>
                  <a:srgbClr val="0E1A74"/>
                </a:solidFill>
              </a:rPr>
              <a:t>Opplevelse av mestring</a:t>
            </a:r>
          </a:p>
          <a:p>
            <a:pPr eaLnBrk="1" hangingPunct="1">
              <a:defRPr/>
            </a:pPr>
            <a:endParaRPr lang="nb-NO" sz="1600" dirty="0">
              <a:solidFill>
                <a:srgbClr val="0E1A74"/>
              </a:solidFill>
            </a:endParaRPr>
          </a:p>
          <a:p>
            <a:pPr eaLnBrk="1" hangingPunct="1">
              <a:defRPr/>
            </a:pPr>
            <a:r>
              <a:rPr lang="nb-NO" dirty="0" smtClean="0">
                <a:solidFill>
                  <a:srgbClr val="0E1A74"/>
                </a:solidFill>
              </a:rPr>
              <a:t>Bedre livskvalitet</a:t>
            </a:r>
          </a:p>
          <a:p>
            <a:pPr marL="0" indent="0" eaLnBrk="1" hangingPunct="1">
              <a:buNone/>
              <a:defRPr/>
            </a:pPr>
            <a:endParaRPr lang="nb-NO" sz="1600" dirty="0">
              <a:solidFill>
                <a:srgbClr val="0E1A74"/>
              </a:solidFill>
            </a:endParaRPr>
          </a:p>
          <a:p>
            <a:pPr eaLnBrk="1" hangingPunct="1">
              <a:defRPr/>
            </a:pPr>
            <a:r>
              <a:rPr lang="nb-NO" dirty="0" smtClean="0">
                <a:solidFill>
                  <a:srgbClr val="0E1A74"/>
                </a:solidFill>
              </a:rPr>
              <a:t>Kontinuitet i rehabiliteringsprosessen</a:t>
            </a:r>
          </a:p>
          <a:p>
            <a:pPr marL="0" indent="0" eaLnBrk="1" hangingPunct="1">
              <a:buNone/>
              <a:defRPr/>
            </a:pPr>
            <a:endParaRPr lang="nb-NO" dirty="0" smtClean="0">
              <a:solidFill>
                <a:srgbClr val="0E1A74"/>
              </a:solidFill>
            </a:endParaRPr>
          </a:p>
        </p:txBody>
      </p:sp>
      <p:sp>
        <p:nvSpPr>
          <p:cNvPr id="64518" name="Line 5"/>
          <p:cNvSpPr>
            <a:spLocks noChangeShapeType="1"/>
          </p:cNvSpPr>
          <p:nvPr/>
        </p:nvSpPr>
        <p:spPr bwMode="auto">
          <a:xfrm>
            <a:off x="2135188" y="1268413"/>
            <a:ext cx="8208962"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0" hangingPunct="0"/>
            <a:endParaRPr lang="nb-NO" sz="1800">
              <a:solidFill>
                <a:srgbClr val="000000"/>
              </a:solidFill>
              <a:latin typeface="Arial" panose="020B0604020202020204" pitchFamily="34" charset="0"/>
            </a:endParaRPr>
          </a:p>
        </p:txBody>
      </p:sp>
      <p:sp>
        <p:nvSpPr>
          <p:cNvPr id="64519" name="Line 6"/>
          <p:cNvSpPr>
            <a:spLocks noChangeShapeType="1"/>
          </p:cNvSpPr>
          <p:nvPr/>
        </p:nvSpPr>
        <p:spPr bwMode="auto">
          <a:xfrm>
            <a:off x="2135188" y="1268413"/>
            <a:ext cx="7129462"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0" hangingPunct="0"/>
            <a:endParaRPr lang="nb-NO" sz="1800">
              <a:solidFill>
                <a:srgbClr val="000000"/>
              </a:solidFill>
              <a:latin typeface="Arial" panose="020B0604020202020204" pitchFamily="34" charset="0"/>
            </a:endParaRPr>
          </a:p>
        </p:txBody>
      </p:sp>
      <p:sp>
        <p:nvSpPr>
          <p:cNvPr id="64520" name="Line 7"/>
          <p:cNvSpPr>
            <a:spLocks noChangeShapeType="1"/>
          </p:cNvSpPr>
          <p:nvPr/>
        </p:nvSpPr>
        <p:spPr bwMode="auto">
          <a:xfrm flipV="1">
            <a:off x="1811339" y="1268413"/>
            <a:ext cx="8569325" cy="0"/>
          </a:xfrm>
          <a:prstGeom prst="line">
            <a:avLst/>
          </a:prstGeom>
          <a:noFill/>
          <a:ln w="127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0" hangingPunct="0"/>
            <a:endParaRPr lang="nb-NO" sz="1800">
              <a:solidFill>
                <a:srgbClr val="000000"/>
              </a:solidFill>
              <a:latin typeface="Arial" panose="020B0604020202020204" pitchFamily="34" charset="0"/>
            </a:endParaRPr>
          </a:p>
        </p:txBody>
      </p:sp>
    </p:spTree>
    <p:extLst>
      <p:ext uri="{BB962C8B-B14F-4D97-AF65-F5344CB8AC3E}">
        <p14:creationId xmlns:p14="http://schemas.microsoft.com/office/powerpoint/2010/main" val="762754249"/>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Rectangle 2"/>
          <p:cNvSpPr>
            <a:spLocks noGrp="1" noChangeArrowheads="1"/>
          </p:cNvSpPr>
          <p:nvPr>
            <p:ph type="title"/>
          </p:nvPr>
        </p:nvSpPr>
        <p:spPr>
          <a:xfrm>
            <a:off x="3216276" y="274639"/>
            <a:ext cx="5980113" cy="847725"/>
          </a:xfrm>
        </p:spPr>
        <p:txBody>
          <a:bodyPr/>
          <a:lstStyle/>
          <a:p>
            <a:pPr eaLnBrk="1" hangingPunct="1"/>
            <a:r>
              <a:rPr lang="nb-NO" altLang="nb-NO" sz="4800" b="1" dirty="0">
                <a:solidFill>
                  <a:srgbClr val="FF0000"/>
                </a:solidFill>
              </a:rPr>
              <a:t>Tilbud</a:t>
            </a:r>
          </a:p>
        </p:txBody>
      </p:sp>
      <p:sp>
        <p:nvSpPr>
          <p:cNvPr id="66564" name="Rectangle 3"/>
          <p:cNvSpPr>
            <a:spLocks noGrp="1" noChangeArrowheads="1"/>
          </p:cNvSpPr>
          <p:nvPr>
            <p:ph type="body" idx="1"/>
          </p:nvPr>
        </p:nvSpPr>
        <p:spPr>
          <a:xfrm>
            <a:off x="1811339" y="1844676"/>
            <a:ext cx="8677275" cy="4525963"/>
          </a:xfrm>
        </p:spPr>
        <p:txBody>
          <a:bodyPr/>
          <a:lstStyle/>
          <a:p>
            <a:pPr eaLnBrk="1" hangingPunct="1"/>
            <a:r>
              <a:rPr lang="nb-NO" altLang="nb-NO" dirty="0" smtClean="0">
                <a:solidFill>
                  <a:srgbClr val="0E1A74"/>
                </a:solidFill>
              </a:rPr>
              <a:t>Individuell funksjonstrening hos ergoterapeut/fysioterapeut/idrettspedagog</a:t>
            </a:r>
          </a:p>
          <a:p>
            <a:pPr eaLnBrk="1" hangingPunct="1"/>
            <a:endParaRPr lang="nb-NO" altLang="nb-NO" sz="1600" dirty="0">
              <a:solidFill>
                <a:srgbClr val="0E1A74"/>
              </a:solidFill>
            </a:endParaRPr>
          </a:p>
          <a:p>
            <a:pPr eaLnBrk="1" hangingPunct="1"/>
            <a:r>
              <a:rPr lang="nb-NO" altLang="nb-NO" dirty="0" smtClean="0">
                <a:solidFill>
                  <a:srgbClr val="0E1A74"/>
                </a:solidFill>
              </a:rPr>
              <a:t>Samtale med sykepleier/sosionom/psykolog</a:t>
            </a:r>
          </a:p>
          <a:p>
            <a:pPr eaLnBrk="1" hangingPunct="1"/>
            <a:endParaRPr lang="nb-NO" altLang="nb-NO" sz="1600" dirty="0">
              <a:solidFill>
                <a:srgbClr val="0E1A74"/>
              </a:solidFill>
            </a:endParaRPr>
          </a:p>
          <a:p>
            <a:pPr eaLnBrk="1" hangingPunct="1"/>
            <a:r>
              <a:rPr lang="nb-NO" altLang="nb-NO" dirty="0" smtClean="0">
                <a:solidFill>
                  <a:srgbClr val="0E1A74"/>
                </a:solidFill>
              </a:rPr>
              <a:t>Vurdering av legespesialist</a:t>
            </a:r>
          </a:p>
          <a:p>
            <a:pPr eaLnBrk="1" hangingPunct="1"/>
            <a:endParaRPr lang="nb-NO" altLang="nb-NO" sz="1600" dirty="0">
              <a:solidFill>
                <a:srgbClr val="0E1A74"/>
              </a:solidFill>
            </a:endParaRPr>
          </a:p>
          <a:p>
            <a:pPr eaLnBrk="1" hangingPunct="1"/>
            <a:r>
              <a:rPr lang="nb-NO" altLang="nb-NO" dirty="0" smtClean="0">
                <a:solidFill>
                  <a:srgbClr val="0E1A74"/>
                </a:solidFill>
              </a:rPr>
              <a:t>Kostholdsveiledning ved ernæringsrådgiver</a:t>
            </a:r>
          </a:p>
          <a:p>
            <a:pPr eaLnBrk="1" hangingPunct="1"/>
            <a:endParaRPr lang="nb-NO" altLang="nb-NO" dirty="0" smtClean="0">
              <a:solidFill>
                <a:srgbClr val="0E1A74"/>
              </a:solidFill>
            </a:endParaRPr>
          </a:p>
        </p:txBody>
      </p:sp>
      <p:sp>
        <p:nvSpPr>
          <p:cNvPr id="66566" name="Line 5"/>
          <p:cNvSpPr>
            <a:spLocks noChangeShapeType="1"/>
          </p:cNvSpPr>
          <p:nvPr/>
        </p:nvSpPr>
        <p:spPr bwMode="auto">
          <a:xfrm>
            <a:off x="2135188" y="1268413"/>
            <a:ext cx="8208962"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0" hangingPunct="0"/>
            <a:endParaRPr lang="nb-NO" sz="1800">
              <a:solidFill>
                <a:srgbClr val="000000"/>
              </a:solidFill>
              <a:latin typeface="Arial" panose="020B0604020202020204" pitchFamily="34" charset="0"/>
            </a:endParaRPr>
          </a:p>
        </p:txBody>
      </p:sp>
      <p:sp>
        <p:nvSpPr>
          <p:cNvPr id="66567" name="Line 6"/>
          <p:cNvSpPr>
            <a:spLocks noChangeShapeType="1"/>
          </p:cNvSpPr>
          <p:nvPr/>
        </p:nvSpPr>
        <p:spPr bwMode="auto">
          <a:xfrm>
            <a:off x="2135188" y="1268413"/>
            <a:ext cx="7129462"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0" hangingPunct="0"/>
            <a:endParaRPr lang="nb-NO" sz="1800">
              <a:solidFill>
                <a:srgbClr val="000000"/>
              </a:solidFill>
              <a:latin typeface="Arial" panose="020B0604020202020204" pitchFamily="34" charset="0"/>
            </a:endParaRPr>
          </a:p>
        </p:txBody>
      </p:sp>
      <p:sp>
        <p:nvSpPr>
          <p:cNvPr id="66568" name="Line 7"/>
          <p:cNvSpPr>
            <a:spLocks noChangeShapeType="1"/>
          </p:cNvSpPr>
          <p:nvPr/>
        </p:nvSpPr>
        <p:spPr bwMode="auto">
          <a:xfrm flipV="1">
            <a:off x="1811339" y="1268413"/>
            <a:ext cx="8569325" cy="0"/>
          </a:xfrm>
          <a:prstGeom prst="line">
            <a:avLst/>
          </a:prstGeom>
          <a:noFill/>
          <a:ln w="127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0" hangingPunct="0"/>
            <a:endParaRPr lang="nb-NO" sz="1800">
              <a:solidFill>
                <a:srgbClr val="000000"/>
              </a:solidFill>
              <a:latin typeface="Arial" panose="020B0604020202020204" pitchFamily="34" charset="0"/>
            </a:endParaRPr>
          </a:p>
        </p:txBody>
      </p:sp>
    </p:spTree>
    <p:extLst>
      <p:ext uri="{BB962C8B-B14F-4D97-AF65-F5344CB8AC3E}">
        <p14:creationId xmlns:p14="http://schemas.microsoft.com/office/powerpoint/2010/main" val="2108742358"/>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2"/>
          <p:cNvSpPr>
            <a:spLocks noGrp="1" noChangeArrowheads="1"/>
          </p:cNvSpPr>
          <p:nvPr>
            <p:ph type="title"/>
          </p:nvPr>
        </p:nvSpPr>
        <p:spPr>
          <a:xfrm>
            <a:off x="3216276" y="274639"/>
            <a:ext cx="5980113" cy="847725"/>
          </a:xfrm>
        </p:spPr>
        <p:txBody>
          <a:bodyPr/>
          <a:lstStyle/>
          <a:p>
            <a:pPr eaLnBrk="1" hangingPunct="1"/>
            <a:r>
              <a:rPr lang="nb-NO" altLang="nb-NO" sz="4800" b="1" dirty="0">
                <a:solidFill>
                  <a:srgbClr val="FF0000"/>
                </a:solidFill>
              </a:rPr>
              <a:t>Tilbud</a:t>
            </a:r>
          </a:p>
        </p:txBody>
      </p:sp>
      <p:sp>
        <p:nvSpPr>
          <p:cNvPr id="68612" name="Rectangle 3"/>
          <p:cNvSpPr>
            <a:spLocks noGrp="1" noChangeArrowheads="1"/>
          </p:cNvSpPr>
          <p:nvPr>
            <p:ph type="body" idx="1"/>
          </p:nvPr>
        </p:nvSpPr>
        <p:spPr>
          <a:xfrm>
            <a:off x="1981200" y="1628776"/>
            <a:ext cx="8229600" cy="4896568"/>
          </a:xfrm>
        </p:spPr>
        <p:txBody>
          <a:bodyPr/>
          <a:lstStyle/>
          <a:p>
            <a:pPr eaLnBrk="1" hangingPunct="1"/>
            <a:r>
              <a:rPr lang="nb-NO" altLang="nb-NO" sz="2800" dirty="0">
                <a:solidFill>
                  <a:srgbClr val="0E1A74"/>
                </a:solidFill>
              </a:rPr>
              <a:t>Gruppeaktiviteter </a:t>
            </a:r>
          </a:p>
          <a:p>
            <a:pPr lvl="2" eaLnBrk="1" hangingPunct="1"/>
            <a:r>
              <a:rPr lang="nb-NO" altLang="nb-NO" sz="2000" dirty="0">
                <a:solidFill>
                  <a:srgbClr val="0E1A74"/>
                </a:solidFill>
              </a:rPr>
              <a:t>Riding, klatring, malekurs, bassengtrening</a:t>
            </a:r>
            <a:r>
              <a:rPr lang="nb-NO" altLang="nb-NO" sz="2000" dirty="0" smtClean="0">
                <a:solidFill>
                  <a:srgbClr val="0E1A74"/>
                </a:solidFill>
              </a:rPr>
              <a:t>, kjernestabilitet, </a:t>
            </a:r>
            <a:r>
              <a:rPr lang="nb-NO" altLang="nb-NO" sz="2000" dirty="0">
                <a:solidFill>
                  <a:srgbClr val="0E1A74"/>
                </a:solidFill>
              </a:rPr>
              <a:t>avspenning, sansemotorikk, boccia, etc.</a:t>
            </a:r>
          </a:p>
          <a:p>
            <a:pPr eaLnBrk="1" hangingPunct="1"/>
            <a:r>
              <a:rPr lang="nb-NO" altLang="nb-NO" sz="2800" dirty="0">
                <a:solidFill>
                  <a:srgbClr val="0E1A74"/>
                </a:solidFill>
              </a:rPr>
              <a:t>Undervisning</a:t>
            </a:r>
          </a:p>
          <a:p>
            <a:pPr lvl="2" eaLnBrk="1" hangingPunct="1"/>
            <a:r>
              <a:rPr lang="nb-NO" altLang="nb-NO" sz="2000" dirty="0">
                <a:solidFill>
                  <a:srgbClr val="0E1A74"/>
                </a:solidFill>
              </a:rPr>
              <a:t>Fysisk aktivitet og hvile, senskader ved poliomyelitt, treningslære og hvordan forebygge/forsinke plager, hjernens plastisitet, rettigheter – NAV, hjelpemidler, etc. </a:t>
            </a:r>
          </a:p>
          <a:p>
            <a:pPr eaLnBrk="1" hangingPunct="1"/>
            <a:r>
              <a:rPr lang="nb-NO" altLang="nb-NO" sz="2800" dirty="0">
                <a:solidFill>
                  <a:srgbClr val="0E1A74"/>
                </a:solidFill>
              </a:rPr>
              <a:t>Gruppesamtaler</a:t>
            </a:r>
          </a:p>
          <a:p>
            <a:pPr lvl="2" eaLnBrk="1" hangingPunct="1"/>
            <a:r>
              <a:rPr lang="nb-NO" altLang="nb-NO" sz="2000" dirty="0">
                <a:solidFill>
                  <a:srgbClr val="0E1A74"/>
                </a:solidFill>
              </a:rPr>
              <a:t>Erfaringsutveksling</a:t>
            </a:r>
          </a:p>
          <a:p>
            <a:pPr lvl="2" eaLnBrk="1" hangingPunct="1"/>
            <a:r>
              <a:rPr lang="nb-NO" altLang="nb-NO" sz="2000" dirty="0">
                <a:solidFill>
                  <a:srgbClr val="0E1A74"/>
                </a:solidFill>
              </a:rPr>
              <a:t>Besøk fra Polio-foreningen</a:t>
            </a:r>
          </a:p>
          <a:p>
            <a:pPr lvl="2" eaLnBrk="1" hangingPunct="1"/>
            <a:r>
              <a:rPr lang="nb-NO" altLang="nb-NO" sz="2000" dirty="0">
                <a:solidFill>
                  <a:srgbClr val="0E1A74"/>
                </a:solidFill>
              </a:rPr>
              <a:t>Valgfrie undervisningstemaer</a:t>
            </a:r>
          </a:p>
        </p:txBody>
      </p:sp>
      <p:sp>
        <p:nvSpPr>
          <p:cNvPr id="68614" name="Line 5"/>
          <p:cNvSpPr>
            <a:spLocks noChangeShapeType="1"/>
          </p:cNvSpPr>
          <p:nvPr/>
        </p:nvSpPr>
        <p:spPr bwMode="auto">
          <a:xfrm>
            <a:off x="2135188" y="1268413"/>
            <a:ext cx="8208962"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0" hangingPunct="0"/>
            <a:endParaRPr lang="nb-NO" sz="1800">
              <a:solidFill>
                <a:srgbClr val="000000"/>
              </a:solidFill>
              <a:latin typeface="Arial" panose="020B0604020202020204" pitchFamily="34" charset="0"/>
            </a:endParaRPr>
          </a:p>
        </p:txBody>
      </p:sp>
      <p:sp>
        <p:nvSpPr>
          <p:cNvPr id="68615" name="Line 6"/>
          <p:cNvSpPr>
            <a:spLocks noChangeShapeType="1"/>
          </p:cNvSpPr>
          <p:nvPr/>
        </p:nvSpPr>
        <p:spPr bwMode="auto">
          <a:xfrm>
            <a:off x="2135188" y="1268413"/>
            <a:ext cx="7129462"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0" hangingPunct="0"/>
            <a:endParaRPr lang="nb-NO" sz="1800">
              <a:solidFill>
                <a:srgbClr val="000000"/>
              </a:solidFill>
              <a:latin typeface="Arial" panose="020B0604020202020204" pitchFamily="34" charset="0"/>
            </a:endParaRPr>
          </a:p>
        </p:txBody>
      </p:sp>
      <p:sp>
        <p:nvSpPr>
          <p:cNvPr id="68616" name="Line 7"/>
          <p:cNvSpPr>
            <a:spLocks noChangeShapeType="1"/>
          </p:cNvSpPr>
          <p:nvPr/>
        </p:nvSpPr>
        <p:spPr bwMode="auto">
          <a:xfrm flipV="1">
            <a:off x="1774826" y="1217613"/>
            <a:ext cx="8569325" cy="0"/>
          </a:xfrm>
          <a:prstGeom prst="line">
            <a:avLst/>
          </a:prstGeom>
          <a:noFill/>
          <a:ln w="127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0" hangingPunct="0"/>
            <a:endParaRPr lang="nb-NO" sz="1800">
              <a:solidFill>
                <a:srgbClr val="000000"/>
              </a:solidFill>
              <a:latin typeface="Arial" panose="020B0604020202020204" pitchFamily="34" charset="0"/>
            </a:endParaRPr>
          </a:p>
        </p:txBody>
      </p:sp>
    </p:spTree>
    <p:extLst>
      <p:ext uri="{BB962C8B-B14F-4D97-AF65-F5344CB8AC3E}">
        <p14:creationId xmlns:p14="http://schemas.microsoft.com/office/powerpoint/2010/main" val="1742450464"/>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lassholder for bunntekst 4"/>
          <p:cNvSpPr>
            <a:spLocks noGrp="1"/>
          </p:cNvSpPr>
          <p:nvPr>
            <p:ph type="ftr" sz="quarter" idx="11"/>
          </p:nvPr>
        </p:nvSpPr>
        <p:spPr>
          <a:xfrm>
            <a:off x="4583113" y="6237288"/>
            <a:ext cx="2895600" cy="476250"/>
          </a:xfrm>
        </p:spPr>
        <p:txBody>
          <a:bodyPr/>
          <a:lstStyle/>
          <a:p>
            <a:pPr>
              <a:defRPr/>
            </a:pPr>
            <a:r>
              <a:rPr lang="nb-NO" sz="1200" dirty="0">
                <a:solidFill>
                  <a:srgbClr val="BBE0E3">
                    <a:lumMod val="90000"/>
                  </a:srgbClr>
                </a:solidFill>
              </a:rPr>
              <a:t>Kompetanse - nyskaping  - livsglede</a:t>
            </a:r>
          </a:p>
        </p:txBody>
      </p:sp>
      <p:sp>
        <p:nvSpPr>
          <p:cNvPr id="11267" name="Plassholder for lysbildenummer 5"/>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A4F7E67-9CC4-4C7A-AAE5-B95555CD4957}" type="slidenum">
              <a:rPr lang="nb-NO" altLang="nb-NO" sz="1400">
                <a:solidFill>
                  <a:srgbClr val="000000"/>
                </a:solidFill>
              </a:rPr>
              <a:pPr>
                <a:spcBef>
                  <a:spcPct val="0"/>
                </a:spcBef>
                <a:buFontTx/>
                <a:buNone/>
              </a:pPr>
              <a:t>28</a:t>
            </a:fld>
            <a:endParaRPr lang="nb-NO" altLang="nb-NO" sz="1400">
              <a:solidFill>
                <a:srgbClr val="000000"/>
              </a:solidFill>
            </a:endParaRPr>
          </a:p>
        </p:txBody>
      </p:sp>
      <p:sp>
        <p:nvSpPr>
          <p:cNvPr id="11268" name="Rectangle 2"/>
          <p:cNvSpPr>
            <a:spLocks noGrp="1" noChangeArrowheads="1"/>
          </p:cNvSpPr>
          <p:nvPr>
            <p:ph type="title"/>
          </p:nvPr>
        </p:nvSpPr>
        <p:spPr>
          <a:xfrm>
            <a:off x="1981200" y="274639"/>
            <a:ext cx="7215188" cy="847725"/>
          </a:xfrm>
        </p:spPr>
        <p:txBody>
          <a:bodyPr/>
          <a:lstStyle/>
          <a:p>
            <a:pPr eaLnBrk="1" hangingPunct="1"/>
            <a:r>
              <a:rPr lang="nb-NO" altLang="nb-NO" sz="3600" b="1" dirty="0">
                <a:solidFill>
                  <a:srgbClr val="FF0000"/>
                </a:solidFill>
              </a:rPr>
              <a:t>Anbefalinger</a:t>
            </a:r>
          </a:p>
        </p:txBody>
      </p:sp>
      <p:sp>
        <p:nvSpPr>
          <p:cNvPr id="11269" name="Rectangle 3"/>
          <p:cNvSpPr>
            <a:spLocks noGrp="1" noChangeArrowheads="1"/>
          </p:cNvSpPr>
          <p:nvPr>
            <p:ph type="body" idx="1"/>
          </p:nvPr>
        </p:nvSpPr>
        <p:spPr>
          <a:xfrm>
            <a:off x="2063750" y="1595438"/>
            <a:ext cx="7715250" cy="4525962"/>
          </a:xfrm>
        </p:spPr>
        <p:txBody>
          <a:bodyPr/>
          <a:lstStyle/>
          <a:p>
            <a:pPr eaLnBrk="1" hangingPunct="1"/>
            <a:r>
              <a:rPr lang="nb-NO" altLang="nb-NO" smtClean="0">
                <a:solidFill>
                  <a:srgbClr val="0E1A74"/>
                </a:solidFill>
              </a:rPr>
              <a:t>Generell fysisk aktivitet med fokus på å opprettholde funksjonsnivå.</a:t>
            </a:r>
          </a:p>
          <a:p>
            <a:pPr lvl="1" eaLnBrk="1" hangingPunct="1"/>
            <a:r>
              <a:rPr lang="nb-NO" altLang="nb-NO" sz="2400">
                <a:solidFill>
                  <a:srgbClr val="0E1A74"/>
                </a:solidFill>
              </a:rPr>
              <a:t>Lett kondisjonstrening – intervall.</a:t>
            </a:r>
          </a:p>
          <a:p>
            <a:pPr lvl="1" eaLnBrk="1" hangingPunct="1"/>
            <a:r>
              <a:rPr lang="nb-NO" altLang="nb-NO" sz="2400">
                <a:solidFill>
                  <a:srgbClr val="0E1A74"/>
                </a:solidFill>
              </a:rPr>
              <a:t>Styrketrening med lite vekt og mange repetisjoner for sirkulasjonsøkning.</a:t>
            </a:r>
          </a:p>
          <a:p>
            <a:pPr lvl="1" eaLnBrk="1" hangingPunct="1"/>
            <a:r>
              <a:rPr lang="nb-NO" altLang="nb-NO" sz="2400">
                <a:solidFill>
                  <a:srgbClr val="0E1A74"/>
                </a:solidFill>
              </a:rPr>
              <a:t>Oppmyking, tøyning, bevegelighetstrening.</a:t>
            </a:r>
          </a:p>
          <a:p>
            <a:pPr lvl="1" eaLnBrk="1" hangingPunct="1"/>
            <a:r>
              <a:rPr lang="nb-NO" altLang="nb-NO" sz="2400">
                <a:solidFill>
                  <a:srgbClr val="0E1A74"/>
                </a:solidFill>
              </a:rPr>
              <a:t>Aktivitetsregulering og energiøkonomisering.</a:t>
            </a:r>
          </a:p>
          <a:p>
            <a:pPr lvl="1" eaLnBrk="1" hangingPunct="1"/>
            <a:r>
              <a:rPr lang="nb-NO" altLang="nb-NO" sz="2400">
                <a:solidFill>
                  <a:srgbClr val="0E1A74"/>
                </a:solidFill>
              </a:rPr>
              <a:t>Lytte på kroppssignalene på aktivitetsintensitet.</a:t>
            </a:r>
          </a:p>
        </p:txBody>
      </p:sp>
      <p:sp>
        <p:nvSpPr>
          <p:cNvPr id="11271" name="Line 5"/>
          <p:cNvSpPr>
            <a:spLocks noChangeShapeType="1"/>
          </p:cNvSpPr>
          <p:nvPr/>
        </p:nvSpPr>
        <p:spPr bwMode="auto">
          <a:xfrm>
            <a:off x="2135188" y="1268413"/>
            <a:ext cx="8208962"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0" hangingPunct="0"/>
            <a:endParaRPr lang="nb-NO" sz="1800">
              <a:solidFill>
                <a:srgbClr val="000000"/>
              </a:solidFill>
              <a:latin typeface="Arial" panose="020B0604020202020204" pitchFamily="34" charset="0"/>
            </a:endParaRPr>
          </a:p>
        </p:txBody>
      </p:sp>
      <p:sp>
        <p:nvSpPr>
          <p:cNvPr id="11272" name="Line 6"/>
          <p:cNvSpPr>
            <a:spLocks noChangeShapeType="1"/>
          </p:cNvSpPr>
          <p:nvPr/>
        </p:nvSpPr>
        <p:spPr bwMode="auto">
          <a:xfrm>
            <a:off x="2135188" y="1268413"/>
            <a:ext cx="7129462"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0" hangingPunct="0"/>
            <a:endParaRPr lang="nb-NO" sz="1800">
              <a:solidFill>
                <a:srgbClr val="000000"/>
              </a:solidFill>
              <a:latin typeface="Arial" panose="020B0604020202020204" pitchFamily="34" charset="0"/>
            </a:endParaRPr>
          </a:p>
        </p:txBody>
      </p:sp>
      <p:sp>
        <p:nvSpPr>
          <p:cNvPr id="11273" name="Line 7"/>
          <p:cNvSpPr>
            <a:spLocks noChangeShapeType="1"/>
          </p:cNvSpPr>
          <p:nvPr/>
        </p:nvSpPr>
        <p:spPr bwMode="auto">
          <a:xfrm flipV="1">
            <a:off x="1811339" y="1341438"/>
            <a:ext cx="8569325" cy="0"/>
          </a:xfrm>
          <a:prstGeom prst="line">
            <a:avLst/>
          </a:prstGeom>
          <a:noFill/>
          <a:ln w="12700">
            <a:solidFill>
              <a:srgbClr val="0E1A7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0" hangingPunct="0"/>
            <a:endParaRPr lang="nb-NO" sz="1800">
              <a:solidFill>
                <a:srgbClr val="000000"/>
              </a:solidFill>
              <a:latin typeface="Arial" panose="020B0604020202020204" pitchFamily="34" charset="0"/>
            </a:endParaRPr>
          </a:p>
        </p:txBody>
      </p:sp>
    </p:spTree>
    <p:extLst>
      <p:ext uri="{BB962C8B-B14F-4D97-AF65-F5344CB8AC3E}">
        <p14:creationId xmlns:p14="http://schemas.microsoft.com/office/powerpoint/2010/main" val="4094382358"/>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999656" y="116632"/>
            <a:ext cx="7211144" cy="1301006"/>
          </a:xfrm>
        </p:spPr>
        <p:txBody>
          <a:bodyPr>
            <a:normAutofit/>
          </a:bodyPr>
          <a:lstStyle/>
          <a:p>
            <a:r>
              <a:rPr lang="nb-NO" sz="3100" b="1" dirty="0"/>
              <a:t/>
            </a:r>
            <a:br>
              <a:rPr lang="nb-NO" sz="3100" b="1" dirty="0"/>
            </a:br>
            <a:endParaRPr lang="nb-NO" dirty="0"/>
          </a:p>
        </p:txBody>
      </p:sp>
      <p:pic>
        <p:nvPicPr>
          <p:cNvPr id="102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0412380" y="3284984"/>
            <a:ext cx="1779620" cy="2640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33650" y="-21418"/>
            <a:ext cx="2630823" cy="1974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30996" y="1948521"/>
            <a:ext cx="2642196" cy="19806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17513" y="3922677"/>
            <a:ext cx="2630824" cy="1971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64473" y="2678"/>
            <a:ext cx="4376407" cy="3282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18224" y="3284984"/>
            <a:ext cx="4994156" cy="2640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40880" y="0"/>
            <a:ext cx="2341971" cy="328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kstSylinder 4"/>
          <p:cNvSpPr txBox="1"/>
          <p:nvPr/>
        </p:nvSpPr>
        <p:spPr>
          <a:xfrm>
            <a:off x="263352" y="6237312"/>
            <a:ext cx="11737304" cy="461665"/>
          </a:xfrm>
          <a:prstGeom prst="rect">
            <a:avLst/>
          </a:prstGeom>
          <a:noFill/>
        </p:spPr>
        <p:txBody>
          <a:bodyPr wrap="square" rtlCol="0">
            <a:spAutoFit/>
          </a:bodyPr>
          <a:lstStyle/>
          <a:p>
            <a:pPr algn="ctr"/>
            <a:r>
              <a:rPr lang="nb-NO" b="1" dirty="0" smtClean="0"/>
              <a:t>KOMPETENT</a:t>
            </a:r>
            <a:r>
              <a:rPr lang="nb-NO" b="1" dirty="0"/>
              <a:t>	</a:t>
            </a:r>
            <a:r>
              <a:rPr lang="nb-NO" b="1" dirty="0" smtClean="0"/>
              <a:t>           ENGASJERT</a:t>
            </a:r>
            <a:r>
              <a:rPr lang="nb-NO" b="1" dirty="0"/>
              <a:t>	</a:t>
            </a:r>
            <a:r>
              <a:rPr lang="nb-NO" b="1" dirty="0" smtClean="0"/>
              <a:t>  RESPEKTFULL</a:t>
            </a:r>
            <a:endParaRPr lang="nb-NO" b="1" dirty="0"/>
          </a:p>
        </p:txBody>
      </p:sp>
    </p:spTree>
    <p:extLst>
      <p:ext uri="{BB962C8B-B14F-4D97-AF65-F5344CB8AC3E}">
        <p14:creationId xmlns:p14="http://schemas.microsoft.com/office/powerpoint/2010/main" val="13774990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4" name="Bilde 3"/>
          <p:cNvPicPr>
            <a:picLocks noChangeAspect="1"/>
          </p:cNvPicPr>
          <p:nvPr/>
        </p:nvPicPr>
        <p:blipFill>
          <a:blip r:embed="rId2"/>
          <a:stretch>
            <a:fillRect/>
          </a:stretch>
        </p:blipFill>
        <p:spPr>
          <a:xfrm>
            <a:off x="9401" y="0"/>
            <a:ext cx="12173198" cy="6858000"/>
          </a:xfrm>
          <a:prstGeom prst="rect">
            <a:avLst/>
          </a:prstGeom>
        </p:spPr>
      </p:pic>
    </p:spTree>
    <p:extLst>
      <p:ext uri="{BB962C8B-B14F-4D97-AF65-F5344CB8AC3E}">
        <p14:creationId xmlns:p14="http://schemas.microsoft.com/office/powerpoint/2010/main" val="86608249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tel 1"/>
          <p:cNvSpPr>
            <a:spLocks noGrp="1"/>
          </p:cNvSpPr>
          <p:nvPr>
            <p:ph type="title"/>
          </p:nvPr>
        </p:nvSpPr>
        <p:spPr/>
        <p:txBody>
          <a:bodyPr/>
          <a:lstStyle/>
          <a:p>
            <a:r>
              <a:rPr lang="nb-NO" altLang="nb-NO" b="1" dirty="0" smtClean="0">
                <a:solidFill>
                  <a:srgbClr val="FF0000"/>
                </a:solidFill>
              </a:rPr>
              <a:t>Mål</a:t>
            </a:r>
          </a:p>
        </p:txBody>
      </p:sp>
      <p:pic>
        <p:nvPicPr>
          <p:cNvPr id="7475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071813" y="1557339"/>
            <a:ext cx="6030912" cy="4522787"/>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pic>
    </p:spTree>
    <p:extLst>
      <p:ext uri="{BB962C8B-B14F-4D97-AF65-F5344CB8AC3E}">
        <p14:creationId xmlns:p14="http://schemas.microsoft.com/office/powerpoint/2010/main" val="70917414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tel 1"/>
          <p:cNvSpPr>
            <a:spLocks noGrp="1"/>
          </p:cNvSpPr>
          <p:nvPr>
            <p:ph type="title"/>
          </p:nvPr>
        </p:nvSpPr>
        <p:spPr/>
        <p:txBody>
          <a:bodyPr/>
          <a:lstStyle/>
          <a:p>
            <a:r>
              <a:rPr lang="nb-NO" altLang="nb-NO" b="1" dirty="0" smtClean="0">
                <a:solidFill>
                  <a:srgbClr val="FF0000"/>
                </a:solidFill>
              </a:rPr>
              <a:t>Felles opplevelser</a:t>
            </a:r>
          </a:p>
        </p:txBody>
      </p:sp>
      <p:pic>
        <p:nvPicPr>
          <p:cNvPr id="76804" name="Picture 2" descr="N:\BILDER Steffensrud\Behandlingsbilder\dyreassistert\DSC00579.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078164" y="1600201"/>
            <a:ext cx="6035675" cy="4525963"/>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94230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tel 1"/>
          <p:cNvSpPr>
            <a:spLocks noGrp="1"/>
          </p:cNvSpPr>
          <p:nvPr>
            <p:ph type="title"/>
          </p:nvPr>
        </p:nvSpPr>
        <p:spPr/>
        <p:txBody>
          <a:bodyPr/>
          <a:lstStyle/>
          <a:p>
            <a:r>
              <a:rPr lang="nb-NO" altLang="nb-NO" b="1" dirty="0" smtClean="0">
                <a:solidFill>
                  <a:srgbClr val="FF0000"/>
                </a:solidFill>
              </a:rPr>
              <a:t>Motivasjon</a:t>
            </a:r>
          </a:p>
        </p:txBody>
      </p:sp>
      <p:pic>
        <p:nvPicPr>
          <p:cNvPr id="78852" name="Picture 2" descr="N:\BILDER Steffensrud\Behandlingsbilder\Kanotur1.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078164" y="1600201"/>
            <a:ext cx="6035675" cy="4525963"/>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651137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tel 1"/>
          <p:cNvSpPr>
            <a:spLocks noGrp="1"/>
          </p:cNvSpPr>
          <p:nvPr>
            <p:ph type="title"/>
          </p:nvPr>
        </p:nvSpPr>
        <p:spPr/>
        <p:txBody>
          <a:bodyPr/>
          <a:lstStyle/>
          <a:p>
            <a:r>
              <a:rPr lang="nb-NO" altLang="nb-NO" b="1" dirty="0" smtClean="0">
                <a:solidFill>
                  <a:srgbClr val="FF0000"/>
                </a:solidFill>
              </a:rPr>
              <a:t>Tilhørighet</a:t>
            </a:r>
          </a:p>
        </p:txBody>
      </p:sp>
      <p:pic>
        <p:nvPicPr>
          <p:cNvPr id="80900" name="Picture 2" descr="N:\BILDER Steffensrud\Utebilder VINTER\Utedag 31.03.09\P3310111.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078164" y="1600201"/>
            <a:ext cx="6035675" cy="4525963"/>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468135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7" name="Picture 5" descr="_DSC6441"/>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566988" y="981075"/>
            <a:ext cx="6862762" cy="5145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8" name="Rektangel 1"/>
          <p:cNvSpPr>
            <a:spLocks noChangeArrowheads="1"/>
          </p:cNvSpPr>
          <p:nvPr/>
        </p:nvSpPr>
        <p:spPr bwMode="auto">
          <a:xfrm>
            <a:off x="4451350" y="115889"/>
            <a:ext cx="2789238"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nb-NO" altLang="nb-NO" sz="4400" b="1" dirty="0">
                <a:solidFill>
                  <a:srgbClr val="FF0000"/>
                </a:solidFill>
              </a:rPr>
              <a:t>Livsglede</a:t>
            </a:r>
            <a:endParaRPr lang="nb-NO" altLang="nb-NO" sz="4400" dirty="0">
              <a:solidFill>
                <a:srgbClr val="FF0000"/>
              </a:solidFill>
            </a:endParaRPr>
          </a:p>
        </p:txBody>
      </p:sp>
    </p:spTree>
    <p:extLst>
      <p:ext uri="{BB962C8B-B14F-4D97-AF65-F5344CB8AC3E}">
        <p14:creationId xmlns:p14="http://schemas.microsoft.com/office/powerpoint/2010/main" val="310155280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tel 1"/>
          <p:cNvSpPr>
            <a:spLocks noGrp="1"/>
          </p:cNvSpPr>
          <p:nvPr>
            <p:ph type="title"/>
          </p:nvPr>
        </p:nvSpPr>
        <p:spPr/>
        <p:txBody>
          <a:bodyPr/>
          <a:lstStyle/>
          <a:p>
            <a:r>
              <a:rPr lang="nb-NO" altLang="nb-NO" b="1" dirty="0" smtClean="0">
                <a:solidFill>
                  <a:srgbClr val="FF0000"/>
                </a:solidFill>
              </a:rPr>
              <a:t>Sansestimulering</a:t>
            </a:r>
          </a:p>
        </p:txBody>
      </p:sp>
      <p:pic>
        <p:nvPicPr>
          <p:cNvPr id="84996" name="Picture 7" descr="IMG_2740"/>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216275" y="1557338"/>
            <a:ext cx="5473700" cy="4108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36404136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tel 1"/>
          <p:cNvSpPr>
            <a:spLocks noGrp="1"/>
          </p:cNvSpPr>
          <p:nvPr>
            <p:ph type="title"/>
          </p:nvPr>
        </p:nvSpPr>
        <p:spPr/>
        <p:txBody>
          <a:bodyPr/>
          <a:lstStyle/>
          <a:p>
            <a:r>
              <a:rPr lang="nb-NO" altLang="nb-NO" b="1" dirty="0" smtClean="0">
                <a:solidFill>
                  <a:srgbClr val="FF0000"/>
                </a:solidFill>
              </a:rPr>
              <a:t>Sanseinntrykk</a:t>
            </a:r>
          </a:p>
        </p:txBody>
      </p:sp>
      <p:pic>
        <p:nvPicPr>
          <p:cNvPr id="87044" name="Picture 2" descr="N:\BILDER Steffensrud\Utebilder VINTER\IMG_0315.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078164" y="1600201"/>
            <a:ext cx="6035675" cy="4525963"/>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863767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tel 1"/>
          <p:cNvSpPr>
            <a:spLocks noGrp="1"/>
          </p:cNvSpPr>
          <p:nvPr>
            <p:ph type="title"/>
          </p:nvPr>
        </p:nvSpPr>
        <p:spPr/>
        <p:txBody>
          <a:bodyPr/>
          <a:lstStyle/>
          <a:p>
            <a:r>
              <a:rPr lang="nb-NO" altLang="nb-NO" b="1" dirty="0" smtClean="0">
                <a:solidFill>
                  <a:srgbClr val="FF0000"/>
                </a:solidFill>
              </a:rPr>
              <a:t>Stemning</a:t>
            </a:r>
          </a:p>
        </p:txBody>
      </p:sp>
      <p:pic>
        <p:nvPicPr>
          <p:cNvPr id="89091" name="Plassholder for innhold 7"/>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3078164" y="1600201"/>
            <a:ext cx="6035675" cy="4525963"/>
          </a:xfrm>
        </p:spPr>
      </p:pic>
    </p:spTree>
    <p:extLst>
      <p:ext uri="{BB962C8B-B14F-4D97-AF65-F5344CB8AC3E}">
        <p14:creationId xmlns:p14="http://schemas.microsoft.com/office/powerpoint/2010/main" val="110779380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tel 1"/>
          <p:cNvSpPr>
            <a:spLocks noGrp="1"/>
          </p:cNvSpPr>
          <p:nvPr>
            <p:ph type="title"/>
          </p:nvPr>
        </p:nvSpPr>
        <p:spPr/>
        <p:txBody>
          <a:bodyPr/>
          <a:lstStyle/>
          <a:p>
            <a:r>
              <a:rPr lang="nb-NO" altLang="nb-NO" b="1" dirty="0" smtClean="0">
                <a:solidFill>
                  <a:srgbClr val="FF0000"/>
                </a:solidFill>
              </a:rPr>
              <a:t>Samarbeid</a:t>
            </a:r>
          </a:p>
        </p:txBody>
      </p:sp>
      <p:pic>
        <p:nvPicPr>
          <p:cNvPr id="91140" name="Picture 4" descr="Kopi av Kopi av Uteaktivitet- Mestringsgruppa 041"/>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114550" y="1600201"/>
            <a:ext cx="7962900" cy="452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884274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tel 1"/>
          <p:cNvSpPr>
            <a:spLocks noGrp="1"/>
          </p:cNvSpPr>
          <p:nvPr>
            <p:ph type="title"/>
          </p:nvPr>
        </p:nvSpPr>
        <p:spPr/>
        <p:txBody>
          <a:bodyPr/>
          <a:lstStyle/>
          <a:p>
            <a:r>
              <a:rPr lang="nb-NO" altLang="nb-NO" b="1" dirty="0" smtClean="0">
                <a:solidFill>
                  <a:srgbClr val="FF0000"/>
                </a:solidFill>
              </a:rPr>
              <a:t>Latter</a:t>
            </a:r>
          </a:p>
        </p:txBody>
      </p:sp>
      <p:pic>
        <p:nvPicPr>
          <p:cNvPr id="93188" name="Picture 2" descr="N:\BILDER Steffensrud\CP okt`09\2009_10_06 gamme\IMG_1227.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078164" y="1600201"/>
            <a:ext cx="6035675" cy="4525963"/>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76449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p:cNvPicPr>
            <a:picLocks noChangeAspect="1"/>
          </p:cNvPicPr>
          <p:nvPr/>
        </p:nvPicPr>
        <p:blipFill>
          <a:blip r:embed="rId2"/>
          <a:stretch>
            <a:fillRect/>
          </a:stretch>
        </p:blipFill>
        <p:spPr>
          <a:xfrm>
            <a:off x="9401" y="27384"/>
            <a:ext cx="12173198" cy="6858000"/>
          </a:xfrm>
          <a:prstGeom prst="rect">
            <a:avLst/>
          </a:prstGeom>
        </p:spPr>
      </p:pic>
    </p:spTree>
    <p:extLst>
      <p:ext uri="{BB962C8B-B14F-4D97-AF65-F5344CB8AC3E}">
        <p14:creationId xmlns:p14="http://schemas.microsoft.com/office/powerpoint/2010/main" val="67013955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tel 1"/>
          <p:cNvSpPr>
            <a:spLocks noGrp="1"/>
          </p:cNvSpPr>
          <p:nvPr>
            <p:ph type="title"/>
          </p:nvPr>
        </p:nvSpPr>
        <p:spPr/>
        <p:txBody>
          <a:bodyPr/>
          <a:lstStyle/>
          <a:p>
            <a:r>
              <a:rPr lang="nb-NO" altLang="nb-NO" b="1" dirty="0" smtClean="0">
                <a:solidFill>
                  <a:srgbClr val="FF0000"/>
                </a:solidFill>
              </a:rPr>
              <a:t>Støttende hender</a:t>
            </a:r>
          </a:p>
        </p:txBody>
      </p:sp>
      <p:pic>
        <p:nvPicPr>
          <p:cNvPr id="95236" name="Picture 2" descr="N:\BILDER Steffensrud\CP okt`09\2009_10_15 klatrevegg\IMG_1273.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398964" y="1600201"/>
            <a:ext cx="3394075" cy="4525963"/>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550844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tel 1"/>
          <p:cNvSpPr>
            <a:spLocks noGrp="1"/>
          </p:cNvSpPr>
          <p:nvPr>
            <p:ph type="title"/>
          </p:nvPr>
        </p:nvSpPr>
        <p:spPr/>
        <p:txBody>
          <a:bodyPr/>
          <a:lstStyle/>
          <a:p>
            <a:r>
              <a:rPr lang="nb-NO" altLang="nb-NO" b="1" dirty="0" smtClean="0">
                <a:solidFill>
                  <a:srgbClr val="FF0000"/>
                </a:solidFill>
              </a:rPr>
              <a:t>Stolthet</a:t>
            </a:r>
          </a:p>
        </p:txBody>
      </p:sp>
      <p:pic>
        <p:nvPicPr>
          <p:cNvPr id="97284" name="Picture 2" descr="N:\BILDER Steffensrud\CP okt`09\2009_10_15 klatrevegg\IMG_1269.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398964" y="1600201"/>
            <a:ext cx="3394075" cy="4525963"/>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443152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tel 1"/>
          <p:cNvSpPr>
            <a:spLocks noGrp="1"/>
          </p:cNvSpPr>
          <p:nvPr>
            <p:ph type="title"/>
          </p:nvPr>
        </p:nvSpPr>
        <p:spPr/>
        <p:txBody>
          <a:bodyPr/>
          <a:lstStyle/>
          <a:p>
            <a:r>
              <a:rPr lang="nb-NO" altLang="nb-NO" b="1" dirty="0" smtClean="0">
                <a:solidFill>
                  <a:srgbClr val="FF0000"/>
                </a:solidFill>
              </a:rPr>
              <a:t>Spenning</a:t>
            </a:r>
          </a:p>
        </p:txBody>
      </p:sp>
      <p:pic>
        <p:nvPicPr>
          <p:cNvPr id="99332" name="Picture 2" descr="N:\BILDER Steffensrud\CP okt`09\2009_10_15 klatrevegg\IMG_1301.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398964" y="1600201"/>
            <a:ext cx="3394075" cy="4525963"/>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014424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tel 1"/>
          <p:cNvSpPr>
            <a:spLocks noGrp="1"/>
          </p:cNvSpPr>
          <p:nvPr>
            <p:ph type="title"/>
          </p:nvPr>
        </p:nvSpPr>
        <p:spPr/>
        <p:txBody>
          <a:bodyPr/>
          <a:lstStyle/>
          <a:p>
            <a:r>
              <a:rPr lang="nb-NO" altLang="nb-NO" b="1" dirty="0" smtClean="0">
                <a:solidFill>
                  <a:srgbClr val="FF0000"/>
                </a:solidFill>
              </a:rPr>
              <a:t>Målbevisst</a:t>
            </a:r>
          </a:p>
        </p:txBody>
      </p:sp>
      <p:pic>
        <p:nvPicPr>
          <p:cNvPr id="101380" name="Picture 2" descr="N:\BILDER Steffensrud\CP okt`09\2009_10_15 klatrevegg\IMG_1311.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398964" y="1600201"/>
            <a:ext cx="3394075" cy="4525963"/>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673599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tel 1"/>
          <p:cNvSpPr>
            <a:spLocks noGrp="1"/>
          </p:cNvSpPr>
          <p:nvPr>
            <p:ph type="title"/>
          </p:nvPr>
        </p:nvSpPr>
        <p:spPr/>
        <p:txBody>
          <a:bodyPr/>
          <a:lstStyle/>
          <a:p>
            <a:r>
              <a:rPr lang="nb-NO" altLang="nb-NO" b="1" dirty="0" smtClean="0">
                <a:solidFill>
                  <a:srgbClr val="FF0000"/>
                </a:solidFill>
              </a:rPr>
              <a:t>Sliten?</a:t>
            </a:r>
          </a:p>
        </p:txBody>
      </p:sp>
      <p:pic>
        <p:nvPicPr>
          <p:cNvPr id="103428" name="Picture 2" descr="N:\BILDER Steffensrud\CP okt`09\2009_10_15 klatrevegg\IMG_1324.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398964" y="1600201"/>
            <a:ext cx="3394075" cy="4525963"/>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021695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tel 1"/>
          <p:cNvSpPr>
            <a:spLocks noGrp="1"/>
          </p:cNvSpPr>
          <p:nvPr>
            <p:ph type="title"/>
          </p:nvPr>
        </p:nvSpPr>
        <p:spPr/>
        <p:txBody>
          <a:bodyPr/>
          <a:lstStyle/>
          <a:p>
            <a:r>
              <a:rPr lang="nb-NO" altLang="nb-NO" b="1" dirty="0" smtClean="0">
                <a:solidFill>
                  <a:srgbClr val="FF0000"/>
                </a:solidFill>
              </a:rPr>
              <a:t>Veien videre…</a:t>
            </a:r>
          </a:p>
        </p:txBody>
      </p:sp>
      <p:pic>
        <p:nvPicPr>
          <p:cNvPr id="105476" name="Picture 2" descr="N:\BILDER Steffensrud\Utebilder VINTER\Kopi av srud082.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967039" y="2728913"/>
            <a:ext cx="6257925" cy="2266950"/>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411552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lassholder for innhold 6"/>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3078164" y="1600201"/>
            <a:ext cx="6035675" cy="4525963"/>
          </a:xfrm>
        </p:spPr>
      </p:pic>
    </p:spTree>
    <p:extLst>
      <p:ext uri="{BB962C8B-B14F-4D97-AF65-F5344CB8AC3E}">
        <p14:creationId xmlns:p14="http://schemas.microsoft.com/office/powerpoint/2010/main" val="9294491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p:cNvPicPr>
            <a:picLocks noChangeAspect="1"/>
          </p:cNvPicPr>
          <p:nvPr/>
        </p:nvPicPr>
        <p:blipFill>
          <a:blip r:embed="rId2"/>
          <a:stretch>
            <a:fillRect/>
          </a:stretch>
        </p:blipFill>
        <p:spPr>
          <a:xfrm>
            <a:off x="9401" y="0"/>
            <a:ext cx="12173198" cy="6858000"/>
          </a:xfrm>
          <a:prstGeom prst="rect">
            <a:avLst/>
          </a:prstGeom>
        </p:spPr>
      </p:pic>
    </p:spTree>
    <p:extLst>
      <p:ext uri="{BB962C8B-B14F-4D97-AF65-F5344CB8AC3E}">
        <p14:creationId xmlns:p14="http://schemas.microsoft.com/office/powerpoint/2010/main" val="13073063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p:cNvPicPr>
            <a:picLocks noChangeAspect="1"/>
          </p:cNvPicPr>
          <p:nvPr/>
        </p:nvPicPr>
        <p:blipFill>
          <a:blip r:embed="rId2"/>
          <a:stretch>
            <a:fillRect/>
          </a:stretch>
        </p:blipFill>
        <p:spPr>
          <a:xfrm>
            <a:off x="9401" y="0"/>
            <a:ext cx="12173198" cy="6858000"/>
          </a:xfrm>
          <a:prstGeom prst="rect">
            <a:avLst/>
          </a:prstGeom>
        </p:spPr>
      </p:pic>
    </p:spTree>
    <p:extLst>
      <p:ext uri="{BB962C8B-B14F-4D97-AF65-F5344CB8AC3E}">
        <p14:creationId xmlns:p14="http://schemas.microsoft.com/office/powerpoint/2010/main" val="26102992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p:cNvPicPr>
            <a:picLocks noChangeAspect="1"/>
          </p:cNvPicPr>
          <p:nvPr/>
        </p:nvPicPr>
        <p:blipFill>
          <a:blip r:embed="rId2"/>
          <a:stretch>
            <a:fillRect/>
          </a:stretch>
        </p:blipFill>
        <p:spPr>
          <a:xfrm>
            <a:off x="9401" y="0"/>
            <a:ext cx="12173198" cy="6858000"/>
          </a:xfrm>
          <a:prstGeom prst="rect">
            <a:avLst/>
          </a:prstGeom>
        </p:spPr>
      </p:pic>
    </p:spTree>
    <p:extLst>
      <p:ext uri="{BB962C8B-B14F-4D97-AF65-F5344CB8AC3E}">
        <p14:creationId xmlns:p14="http://schemas.microsoft.com/office/powerpoint/2010/main" val="3511618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p:cNvPicPr>
            <a:picLocks noChangeAspect="1"/>
          </p:cNvPicPr>
          <p:nvPr/>
        </p:nvPicPr>
        <p:blipFill>
          <a:blip r:embed="rId2"/>
          <a:stretch>
            <a:fillRect/>
          </a:stretch>
        </p:blipFill>
        <p:spPr>
          <a:xfrm>
            <a:off x="9401" y="0"/>
            <a:ext cx="12173198" cy="6858000"/>
          </a:xfrm>
          <a:prstGeom prst="rect">
            <a:avLst/>
          </a:prstGeom>
        </p:spPr>
      </p:pic>
    </p:spTree>
    <p:extLst>
      <p:ext uri="{BB962C8B-B14F-4D97-AF65-F5344CB8AC3E}">
        <p14:creationId xmlns:p14="http://schemas.microsoft.com/office/powerpoint/2010/main" val="14800210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lassholder for bunntekst 4"/>
          <p:cNvSpPr>
            <a:spLocks noGrp="1"/>
          </p:cNvSpPr>
          <p:nvPr>
            <p:ph type="ftr" sz="quarter" idx="11"/>
          </p:nvPr>
        </p:nvSpPr>
        <p:spPr/>
        <p:txBody>
          <a:bodyPr/>
          <a:lstStyle/>
          <a:p>
            <a:pPr>
              <a:defRPr/>
            </a:pPr>
            <a:r>
              <a:rPr lang="nb-NO" sz="1200" dirty="0">
                <a:solidFill>
                  <a:srgbClr val="BBE0E3">
                    <a:lumMod val="90000"/>
                  </a:srgbClr>
                </a:solidFill>
              </a:rPr>
              <a:t>Kompetanse - nyskaping - livsglede</a:t>
            </a:r>
          </a:p>
        </p:txBody>
      </p:sp>
      <p:sp>
        <p:nvSpPr>
          <p:cNvPr id="11267" name="Plassholder for lysbildenummer 5"/>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F58E81D-54F3-4EF9-8D48-3FE0CF7C54E8}" type="slidenum">
              <a:rPr lang="nb-NO" altLang="nb-NO" sz="1400">
                <a:solidFill>
                  <a:srgbClr val="000000"/>
                </a:solidFill>
              </a:rPr>
              <a:pPr>
                <a:spcBef>
                  <a:spcPct val="0"/>
                </a:spcBef>
                <a:buFontTx/>
                <a:buNone/>
              </a:pPr>
              <a:t>9</a:t>
            </a:fld>
            <a:endParaRPr lang="nb-NO" altLang="nb-NO" sz="1400">
              <a:solidFill>
                <a:srgbClr val="000000"/>
              </a:solidFill>
            </a:endParaRPr>
          </a:p>
        </p:txBody>
      </p:sp>
      <p:sp>
        <p:nvSpPr>
          <p:cNvPr id="11268" name="Rectangle 2"/>
          <p:cNvSpPr>
            <a:spLocks noGrp="1" noChangeArrowheads="1"/>
          </p:cNvSpPr>
          <p:nvPr>
            <p:ph type="title"/>
          </p:nvPr>
        </p:nvSpPr>
        <p:spPr>
          <a:xfrm>
            <a:off x="1774826" y="274638"/>
            <a:ext cx="7421563" cy="849312"/>
          </a:xfrm>
        </p:spPr>
        <p:txBody>
          <a:bodyPr/>
          <a:lstStyle/>
          <a:p>
            <a:pPr eaLnBrk="1" hangingPunct="1"/>
            <a:r>
              <a:rPr lang="nb-NO" altLang="nb-NO" sz="3600" b="1" dirty="0" smtClean="0">
                <a:solidFill>
                  <a:srgbClr val="336699"/>
                </a:solidFill>
              </a:rPr>
              <a:t>Steffensrud  </a:t>
            </a:r>
            <a:r>
              <a:rPr lang="nb-NO" altLang="nb-NO" sz="3600" b="1" dirty="0">
                <a:solidFill>
                  <a:srgbClr val="336699"/>
                </a:solidFill>
              </a:rPr>
              <a:t/>
            </a:r>
            <a:br>
              <a:rPr lang="nb-NO" altLang="nb-NO" sz="3600" b="1" dirty="0">
                <a:solidFill>
                  <a:srgbClr val="336699"/>
                </a:solidFill>
              </a:rPr>
            </a:br>
            <a:r>
              <a:rPr lang="nb-NO" altLang="nb-NO" sz="3600" b="1" dirty="0">
                <a:solidFill>
                  <a:srgbClr val="336699"/>
                </a:solidFill>
              </a:rPr>
              <a:t>et sted med lang historie</a:t>
            </a:r>
          </a:p>
        </p:txBody>
      </p:sp>
      <p:sp>
        <p:nvSpPr>
          <p:cNvPr id="11270" name="Line 5"/>
          <p:cNvSpPr>
            <a:spLocks noChangeShapeType="1"/>
          </p:cNvSpPr>
          <p:nvPr/>
        </p:nvSpPr>
        <p:spPr bwMode="auto">
          <a:xfrm>
            <a:off x="2135188" y="1268413"/>
            <a:ext cx="8208962"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0" hangingPunct="0"/>
            <a:endParaRPr lang="nb-NO" sz="1800">
              <a:solidFill>
                <a:srgbClr val="000000"/>
              </a:solidFill>
              <a:latin typeface="Arial" panose="020B0604020202020204" pitchFamily="34" charset="0"/>
            </a:endParaRPr>
          </a:p>
        </p:txBody>
      </p:sp>
      <p:sp>
        <p:nvSpPr>
          <p:cNvPr id="11271" name="Line 6"/>
          <p:cNvSpPr>
            <a:spLocks noChangeShapeType="1"/>
          </p:cNvSpPr>
          <p:nvPr/>
        </p:nvSpPr>
        <p:spPr bwMode="auto">
          <a:xfrm>
            <a:off x="2135188" y="1268413"/>
            <a:ext cx="7129462"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0" hangingPunct="0"/>
            <a:endParaRPr lang="nb-NO" sz="1800">
              <a:solidFill>
                <a:srgbClr val="000000"/>
              </a:solidFill>
              <a:latin typeface="Arial" panose="020B0604020202020204" pitchFamily="34" charset="0"/>
            </a:endParaRPr>
          </a:p>
        </p:txBody>
      </p:sp>
      <p:sp>
        <p:nvSpPr>
          <p:cNvPr id="11272" name="Line 7"/>
          <p:cNvSpPr>
            <a:spLocks noChangeShapeType="1"/>
          </p:cNvSpPr>
          <p:nvPr/>
        </p:nvSpPr>
        <p:spPr bwMode="auto">
          <a:xfrm flipV="1">
            <a:off x="1811339" y="1196975"/>
            <a:ext cx="8569325" cy="0"/>
          </a:xfrm>
          <a:prstGeom prst="line">
            <a:avLst/>
          </a:prstGeom>
          <a:noFill/>
          <a:ln w="12700">
            <a:solidFill>
              <a:srgbClr val="0E1A7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0" hangingPunct="0"/>
            <a:endParaRPr lang="nb-NO" sz="1800">
              <a:solidFill>
                <a:srgbClr val="000000"/>
              </a:solidFill>
              <a:latin typeface="Arial" panose="020B0604020202020204" pitchFamily="34" charset="0"/>
            </a:endParaRPr>
          </a:p>
        </p:txBody>
      </p:sp>
      <p:pic>
        <p:nvPicPr>
          <p:cNvPr id="1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6601" y="1341439"/>
            <a:ext cx="4221163"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descr="Uteaktivitete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5951538" y="2728913"/>
            <a:ext cx="4572000" cy="34353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Ellipse 2"/>
          <p:cNvSpPr>
            <a:spLocks noChangeArrowheads="1"/>
          </p:cNvSpPr>
          <p:nvPr/>
        </p:nvSpPr>
        <p:spPr bwMode="auto">
          <a:xfrm>
            <a:off x="1598613" y="1268413"/>
            <a:ext cx="1693862" cy="792162"/>
          </a:xfrm>
          <a:prstGeom prst="ellipse">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nb-NO" altLang="nb-NO" sz="1800">
                <a:solidFill>
                  <a:srgbClr val="000000"/>
                </a:solidFill>
              </a:rPr>
              <a:t>1922</a:t>
            </a:r>
          </a:p>
        </p:txBody>
      </p:sp>
      <p:sp>
        <p:nvSpPr>
          <p:cNvPr id="4" name="Ellipse 3"/>
          <p:cNvSpPr>
            <a:spLocks noChangeArrowheads="1"/>
          </p:cNvSpPr>
          <p:nvPr/>
        </p:nvSpPr>
        <p:spPr bwMode="auto">
          <a:xfrm>
            <a:off x="9124951" y="5732464"/>
            <a:ext cx="1476375" cy="865187"/>
          </a:xfrm>
          <a:prstGeom prst="ellipse">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nb-NO" altLang="nb-NO" sz="1800" dirty="0" smtClean="0">
                <a:solidFill>
                  <a:srgbClr val="000000"/>
                </a:solidFill>
              </a:rPr>
              <a:t>2018</a:t>
            </a:r>
            <a:endParaRPr lang="nb-NO" altLang="nb-NO" sz="1800" dirty="0">
              <a:solidFill>
                <a:srgbClr val="000000"/>
              </a:solidFill>
            </a:endParaRPr>
          </a:p>
        </p:txBody>
      </p:sp>
    </p:spTree>
    <p:extLst>
      <p:ext uri="{BB962C8B-B14F-4D97-AF65-F5344CB8AC3E}">
        <p14:creationId xmlns:p14="http://schemas.microsoft.com/office/powerpoint/2010/main" val="4281666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par>
                          <p:cTn id="17" fill="hold" nodeType="afterGroup">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theme/theme1.xml><?xml version="1.0" encoding="utf-8"?>
<a:theme xmlns:a="http://schemas.openxmlformats.org/drawingml/2006/main" name="Presentasjonsmal 2015">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indab-template-16-9.potx" id="{6E68CE2E-ECF1-427B-8217-7F9EDD451366}" vid="{20F8C127-DA8F-489B-88E8-5A12DB38F5E9}"/>
    </a:ext>
  </a:extLst>
</a:theme>
</file>

<file path=ppt/theme/theme10.xml><?xml version="1.0" encoding="utf-8"?>
<a:theme xmlns:a="http://schemas.openxmlformats.org/drawingml/2006/main" name="5_Standard utforming">
  <a:themeElements>
    <a:clrScheme name="Standard utform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 utformin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nb-NO"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nb-NO" sz="1800" b="0" i="0" u="none" strike="noStrike" cap="none" normalizeH="0" baseline="0" smtClean="0">
            <a:ln>
              <a:noFill/>
            </a:ln>
            <a:solidFill>
              <a:schemeClr val="tx1"/>
            </a:solidFill>
            <a:effectLst/>
            <a:latin typeface="Arial" charset="0"/>
          </a:defRPr>
        </a:defPPr>
      </a:lstStyle>
    </a:lnDef>
  </a:objectDefaults>
  <a:extraClrSchemeLst>
    <a:extraClrScheme>
      <a:clrScheme name="Standard utform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 utforming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 utforming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 utforming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 utforming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 utforming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 utforming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 utforming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 utforming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 utforming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 utforming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 utforming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Retrospek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12.xml><?xml version="1.0" encoding="utf-8"?>
<a:theme xmlns:a="http://schemas.openxmlformats.org/drawingml/2006/main" name="2_Retrospek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13.xml><?xml version="1.0" encoding="utf-8"?>
<a:theme xmlns:a="http://schemas.openxmlformats.org/drawingml/2006/main" name="6_Standard utforming">
  <a:themeElements>
    <a:clrScheme name="Standard utform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 utformin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nb-NO"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nb-NO" sz="1800" b="0" i="0" u="none" strike="noStrike" cap="none" normalizeH="0" baseline="0" smtClean="0">
            <a:ln>
              <a:noFill/>
            </a:ln>
            <a:solidFill>
              <a:schemeClr val="tx1"/>
            </a:solidFill>
            <a:effectLst/>
            <a:latin typeface="Arial" charset="0"/>
          </a:defRPr>
        </a:defPPr>
      </a:lstStyle>
    </a:lnDef>
  </a:objectDefaults>
  <a:extraClrSchemeLst>
    <a:extraClrScheme>
      <a:clrScheme name="Standard utform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 utforming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 utforming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 utforming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 utforming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 utforming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 utforming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 utforming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 utforming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 utforming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 utforming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 utforming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ffice-tem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tem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nicare hvit bakgrunn">
  <a:themeElements>
    <a:clrScheme name="Lindab">
      <a:dk1>
        <a:srgbClr val="000000"/>
      </a:dk1>
      <a:lt1>
        <a:srgbClr val="FFFFFF"/>
      </a:lt1>
      <a:dk2>
        <a:srgbClr val="3C6DB2"/>
      </a:dk2>
      <a:lt2>
        <a:srgbClr val="C0C0C0"/>
      </a:lt2>
      <a:accent1>
        <a:srgbClr val="3C6DB2"/>
      </a:accent1>
      <a:accent2>
        <a:srgbClr val="9B9CC8"/>
      </a:accent2>
      <a:accent3>
        <a:srgbClr val="C0C0C0"/>
      </a:accent3>
      <a:accent4>
        <a:srgbClr val="E5BB1F"/>
      </a:accent4>
      <a:accent5>
        <a:srgbClr val="90B85D"/>
      </a:accent5>
      <a:accent6>
        <a:srgbClr val="203D63"/>
      </a:accent6>
      <a:hlink>
        <a:srgbClr val="606060"/>
      </a:hlink>
      <a:folHlink>
        <a:srgbClr val="606060"/>
      </a:folHlink>
    </a:clrScheme>
    <a:fontScheme name="Anpassat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defRPr sz="1600" dirty="0" smtClean="0">
            <a:solidFill>
              <a:schemeClr val="tx1"/>
            </a:solidFill>
          </a:defRPr>
        </a:defPPr>
      </a:lstStyle>
    </a:spDef>
  </a:objectDefaults>
  <a:extraClrSchemeLst/>
  <a:extLst>
    <a:ext uri="{05A4C25C-085E-4340-85A3-A5531E510DB2}">
      <thm15:themeFamily xmlns:thm15="http://schemas.microsoft.com/office/thememl/2012/main" name="Lindab-template-16-9.potx" id="{6E68CE2E-ECF1-427B-8217-7F9EDD451366}" vid="{14CAEB6A-19F7-4ACD-94E8-547223CC7BA6}"/>
    </a:ext>
  </a:extLst>
</a:theme>
</file>

<file path=ppt/theme/theme3.xml><?xml version="1.0" encoding="utf-8"?>
<a:theme xmlns:a="http://schemas.openxmlformats.org/drawingml/2006/main" name="Unicare grå bakgrunn">
  <a:themeElements>
    <a:clrScheme name="Lindab">
      <a:dk1>
        <a:srgbClr val="000000"/>
      </a:dk1>
      <a:lt1>
        <a:srgbClr val="FFFFFF"/>
      </a:lt1>
      <a:dk2>
        <a:srgbClr val="3C6DB2"/>
      </a:dk2>
      <a:lt2>
        <a:srgbClr val="C0C0C0"/>
      </a:lt2>
      <a:accent1>
        <a:srgbClr val="3C6DB2"/>
      </a:accent1>
      <a:accent2>
        <a:srgbClr val="9B9CC8"/>
      </a:accent2>
      <a:accent3>
        <a:srgbClr val="C0C0C0"/>
      </a:accent3>
      <a:accent4>
        <a:srgbClr val="E5BB1F"/>
      </a:accent4>
      <a:accent5>
        <a:srgbClr val="90B85D"/>
      </a:accent5>
      <a:accent6>
        <a:srgbClr val="203D63"/>
      </a:accent6>
      <a:hlink>
        <a:srgbClr val="606060"/>
      </a:hlink>
      <a:folHlink>
        <a:srgbClr val="606060"/>
      </a:folHlink>
    </a:clrScheme>
    <a:fontScheme name="Anpassat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defRPr sz="1600" dirty="0" smtClean="0">
            <a:solidFill>
              <a:schemeClr val="tx1"/>
            </a:solidFill>
          </a:defRPr>
        </a:defPPr>
      </a:lstStyle>
    </a:spDef>
  </a:objectDefaults>
  <a:extraClrSchemeLst/>
  <a:extLst>
    <a:ext uri="{05A4C25C-085E-4340-85A3-A5531E510DB2}">
      <thm15:themeFamily xmlns:thm15="http://schemas.microsoft.com/office/thememl/2012/main" name="Lindab-template-16-9.potx" id="{6E68CE2E-ECF1-427B-8217-7F9EDD451366}" vid="{8F6AB0E5-08D3-46D1-8E43-919D6A4129EC}"/>
    </a:ext>
  </a:extLst>
</a:theme>
</file>

<file path=ppt/theme/theme4.xml><?xml version="1.0" encoding="utf-8"?>
<a:theme xmlns:a="http://schemas.openxmlformats.org/drawingml/2006/main" name="Standard utforming">
  <a:themeElements>
    <a:clrScheme name="Standard utform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 utformin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nb-NO"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nb-NO" sz="1800" b="0" i="0" u="none" strike="noStrike" cap="none" normalizeH="0" baseline="0" smtClean="0">
            <a:ln>
              <a:noFill/>
            </a:ln>
            <a:solidFill>
              <a:schemeClr val="tx1"/>
            </a:solidFill>
            <a:effectLst/>
            <a:latin typeface="Arial" charset="0"/>
          </a:defRPr>
        </a:defPPr>
      </a:lstStyle>
    </a:lnDef>
  </a:objectDefaults>
  <a:extraClrSchemeLst>
    <a:extraClrScheme>
      <a:clrScheme name="Standard utform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 utforming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 utforming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 utforming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 utforming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 utforming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 utforming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 utforming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 utforming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 utforming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 utforming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 utforming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Retrospek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6.xml><?xml version="1.0" encoding="utf-8"?>
<a:theme xmlns:a="http://schemas.openxmlformats.org/drawingml/2006/main" name="1_Standard utforming">
  <a:themeElements>
    <a:clrScheme name="Standard utform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 utformin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nb-NO"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nb-NO" sz="1800" b="0" i="0" u="none" strike="noStrike" cap="none" normalizeH="0" baseline="0" smtClean="0">
            <a:ln>
              <a:noFill/>
            </a:ln>
            <a:solidFill>
              <a:schemeClr val="tx1"/>
            </a:solidFill>
            <a:effectLst/>
            <a:latin typeface="Arial" charset="0"/>
          </a:defRPr>
        </a:defPPr>
      </a:lstStyle>
    </a:lnDef>
  </a:objectDefaults>
  <a:extraClrSchemeLst>
    <a:extraClrScheme>
      <a:clrScheme name="Standard utform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 utforming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 utforming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 utforming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 utforming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 utforming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 utforming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 utforming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 utforming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 utforming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 utforming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 utforming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Standard utforming">
  <a:themeElements>
    <a:clrScheme name="Standard utform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 utformin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nb-NO"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nb-NO" sz="1800" b="0" i="0" u="none" strike="noStrike" cap="none" normalizeH="0" baseline="0" smtClean="0">
            <a:ln>
              <a:noFill/>
            </a:ln>
            <a:solidFill>
              <a:schemeClr val="tx1"/>
            </a:solidFill>
            <a:effectLst/>
            <a:latin typeface="Arial" charset="0"/>
          </a:defRPr>
        </a:defPPr>
      </a:lstStyle>
    </a:lnDef>
  </a:objectDefaults>
  <a:extraClrSchemeLst>
    <a:extraClrScheme>
      <a:clrScheme name="Standard utform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 utforming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 utforming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 utforming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 utforming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 utforming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 utforming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 utforming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 utforming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 utforming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 utforming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 utforming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Standard utforming">
  <a:themeElements>
    <a:clrScheme name="Standard utform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 utformin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nb-NO"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nb-NO" sz="1800" b="0" i="0" u="none" strike="noStrike" cap="none" normalizeH="0" baseline="0" smtClean="0">
            <a:ln>
              <a:noFill/>
            </a:ln>
            <a:solidFill>
              <a:schemeClr val="tx1"/>
            </a:solidFill>
            <a:effectLst/>
            <a:latin typeface="Arial" charset="0"/>
          </a:defRPr>
        </a:defPPr>
      </a:lstStyle>
    </a:lnDef>
  </a:objectDefaults>
  <a:extraClrSchemeLst>
    <a:extraClrScheme>
      <a:clrScheme name="Standard utform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 utforming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 utforming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 utforming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 utforming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 utforming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 utforming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 utforming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 utforming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 utforming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 utforming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 utforming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Standard utforming">
  <a:themeElements>
    <a:clrScheme name="Standard utform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 utformin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nb-NO"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nb-NO" sz="1800" b="0" i="0" u="none" strike="noStrike" cap="none" normalizeH="0" baseline="0" smtClean="0">
            <a:ln>
              <a:noFill/>
            </a:ln>
            <a:solidFill>
              <a:schemeClr val="tx1"/>
            </a:solidFill>
            <a:effectLst/>
            <a:latin typeface="Arial" charset="0"/>
          </a:defRPr>
        </a:defPPr>
      </a:lstStyle>
    </a:lnDef>
  </a:objectDefaults>
  <a:extraClrSchemeLst>
    <a:extraClrScheme>
      <a:clrScheme name="Standard utform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 utforming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 utforming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 utforming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 utforming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 utforming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 utforming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 utforming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 utforming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 utforming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 utforming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 utforming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CE894AABE11B747A68CEF5A06D632CE" ma:contentTypeVersion="0" ma:contentTypeDescription="Create a new document." ma:contentTypeScope="" ma:versionID="9f7f6cb6159e6d13361ef2a8a4b4d62d">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documentManagement/>
</p:properties>
</file>

<file path=customXml/itemProps1.xml><?xml version="1.0" encoding="utf-8"?>
<ds:datastoreItem xmlns:ds="http://schemas.openxmlformats.org/officeDocument/2006/customXml" ds:itemID="{D3C35DCF-B0A7-4D4F-B677-92B720693EF9}">
  <ds:schemaRefs>
    <ds:schemaRef ds:uri="http://schemas.microsoft.com/sharepoint/v3/contenttype/forms"/>
  </ds:schemaRefs>
</ds:datastoreItem>
</file>

<file path=customXml/itemProps2.xml><?xml version="1.0" encoding="utf-8"?>
<ds:datastoreItem xmlns:ds="http://schemas.openxmlformats.org/officeDocument/2006/customXml" ds:itemID="{9C5E785E-3FC9-4FD3-99D1-1042EE35F69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99142D21-5358-4B29-8356-23D6B7931927}">
  <ds:schemaRefs>
    <ds:schemaRef ds:uri="http://schemas.microsoft.com/office/2006/documentManagement/types"/>
    <ds:schemaRef ds:uri="http://schemas.microsoft.com/office/2006/metadata/properties"/>
    <ds:schemaRef ds:uri="http://purl.org/dc/terms/"/>
    <ds:schemaRef ds:uri="http://schemas.openxmlformats.org/package/2006/metadata/core-properties"/>
    <ds:schemaRef ds:uri="http://purl.org/dc/dcmitype/"/>
    <ds:schemaRef ds:uri="http://schemas.microsoft.com/office/infopath/2007/PartnerControls"/>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Presentasjonsmal 2015.potx</Template>
  <TotalTime>491</TotalTime>
  <Words>2946</Words>
  <Application>Microsoft Office PowerPoint</Application>
  <PresentationFormat>Widescreen</PresentationFormat>
  <Paragraphs>373</Paragraphs>
  <Slides>46</Slides>
  <Notes>30</Notes>
  <HiddenSlides>0</HiddenSlides>
  <MMClips>0</MMClips>
  <ScaleCrop>false</ScaleCrop>
  <HeadingPairs>
    <vt:vector size="6" baseType="variant">
      <vt:variant>
        <vt:lpstr>Brukte skrifter</vt:lpstr>
      </vt:variant>
      <vt:variant>
        <vt:i4>6</vt:i4>
      </vt:variant>
      <vt:variant>
        <vt:lpstr>Tema</vt:lpstr>
      </vt:variant>
      <vt:variant>
        <vt:i4>13</vt:i4>
      </vt:variant>
      <vt:variant>
        <vt:lpstr>Lysbildetitler</vt:lpstr>
      </vt:variant>
      <vt:variant>
        <vt:i4>46</vt:i4>
      </vt:variant>
    </vt:vector>
  </HeadingPairs>
  <TitlesOfParts>
    <vt:vector size="65" baseType="lpstr">
      <vt:lpstr>Arial</vt:lpstr>
      <vt:lpstr>Calibri</vt:lpstr>
      <vt:lpstr>Calibri Light</vt:lpstr>
      <vt:lpstr>Cambria</vt:lpstr>
      <vt:lpstr>Times New Roman</vt:lpstr>
      <vt:lpstr>Wingdings</vt:lpstr>
      <vt:lpstr>Presentasjonsmal 2015</vt:lpstr>
      <vt:lpstr>Unicare hvit bakgrunn</vt:lpstr>
      <vt:lpstr>Unicare grå bakgrunn</vt:lpstr>
      <vt:lpstr>Standard utforming</vt:lpstr>
      <vt:lpstr>Retrospekt</vt:lpstr>
      <vt:lpstr>1_Standard utforming</vt:lpstr>
      <vt:lpstr>2_Standard utforming</vt:lpstr>
      <vt:lpstr>3_Standard utforming</vt:lpstr>
      <vt:lpstr>4_Standard utforming</vt:lpstr>
      <vt:lpstr>5_Standard utforming</vt:lpstr>
      <vt:lpstr>1_Retrospekt</vt:lpstr>
      <vt:lpstr>2_Retrospekt</vt:lpstr>
      <vt:lpstr>6_Standard utforming</vt:lpstr>
      <vt:lpstr>Rehabilitering ved  Unicare Steffensrud Tilbud til polioskadde  9. juni 2018</vt:lpstr>
      <vt:lpstr>PowerPoint-presentasjon</vt:lpstr>
      <vt:lpstr>PowerPoint-presentasjon</vt:lpstr>
      <vt:lpstr>PowerPoint-presentasjon</vt:lpstr>
      <vt:lpstr>PowerPoint-presentasjon</vt:lpstr>
      <vt:lpstr>PowerPoint-presentasjon</vt:lpstr>
      <vt:lpstr>PowerPoint-presentasjon</vt:lpstr>
      <vt:lpstr>PowerPoint-presentasjon</vt:lpstr>
      <vt:lpstr>Steffensrud   et sted med lang historie</vt:lpstr>
      <vt:lpstr>PowerPoint-presentasjon</vt:lpstr>
      <vt:lpstr>Flere ben å stå på…</vt:lpstr>
      <vt:lpstr>PowerPoint-presentasjon</vt:lpstr>
      <vt:lpstr>Rehabiliteringsmiljø «Bygd for det vi driver med»</vt:lpstr>
      <vt:lpstr>PowerPoint-presentasjon</vt:lpstr>
      <vt:lpstr>PowerPoint-presentasjon</vt:lpstr>
      <vt:lpstr>PowerPoint-presentasjon</vt:lpstr>
      <vt:lpstr>Rehabilitering – hva er det?</vt:lpstr>
      <vt:lpstr>PowerPoint-presentasjon</vt:lpstr>
      <vt:lpstr>PowerPoint-presentasjon</vt:lpstr>
      <vt:lpstr>Rehabilitering –  hva er det?</vt:lpstr>
      <vt:lpstr>PowerPoint-presentasjon</vt:lpstr>
      <vt:lpstr>Rehabilitering – hva er det?</vt:lpstr>
      <vt:lpstr>Polio-gruppe</vt:lpstr>
      <vt:lpstr>Målgruppe</vt:lpstr>
      <vt:lpstr>Målsetting</vt:lpstr>
      <vt:lpstr>Tilbud</vt:lpstr>
      <vt:lpstr>Tilbud</vt:lpstr>
      <vt:lpstr>Anbefalinger</vt:lpstr>
      <vt:lpstr> </vt:lpstr>
      <vt:lpstr>Mål</vt:lpstr>
      <vt:lpstr>Felles opplevelser</vt:lpstr>
      <vt:lpstr>Motivasjon</vt:lpstr>
      <vt:lpstr>Tilhørighet</vt:lpstr>
      <vt:lpstr>PowerPoint-presentasjon</vt:lpstr>
      <vt:lpstr>Sansestimulering</vt:lpstr>
      <vt:lpstr>Sanseinntrykk</vt:lpstr>
      <vt:lpstr>Stemning</vt:lpstr>
      <vt:lpstr>Samarbeid</vt:lpstr>
      <vt:lpstr>Latter</vt:lpstr>
      <vt:lpstr>Støttende hender</vt:lpstr>
      <vt:lpstr>Stolthet</vt:lpstr>
      <vt:lpstr>Spenning</vt:lpstr>
      <vt:lpstr>Målbevisst</vt:lpstr>
      <vt:lpstr>Sliten?</vt:lpstr>
      <vt:lpstr>Veien videre…</vt:lpstr>
      <vt:lpstr>PowerPoint-presentasjon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Lindab Group We simplify construction</dc:title>
  <dc:creator>Svensson, Åsa</dc:creator>
  <cp:lastModifiedBy>Ole-Jakob Dyrnes</cp:lastModifiedBy>
  <cp:revision>45</cp:revision>
  <cp:lastPrinted>2018-06-08T12:46:03Z</cp:lastPrinted>
  <dcterms:created xsi:type="dcterms:W3CDTF">2015-04-16T05:23:30Z</dcterms:created>
  <dcterms:modified xsi:type="dcterms:W3CDTF">2018-06-08T12:48:26Z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0x0101008CE894AABE11B747A68CEF5A06D632CE</vt:lpwstr>
  </property>
</Properties>
</file>